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40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92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34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295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714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022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741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347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84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86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36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3B66-1527-46DE-BED6-BA41C4247BFB}" type="datetimeFigureOut">
              <a:rPr lang="es-ES_tradnl" smtClean="0"/>
              <a:t>14/04/2025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F355-825F-44B9-86C6-42D98876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63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CE2997-F811-4B44-83E4-522EF830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5" y="537132"/>
            <a:ext cx="2473181" cy="27879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0C90F7-7C08-4F75-8BB4-2F8E56E3B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25" y="537132"/>
            <a:ext cx="2473180" cy="2796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DE71C6-2974-4DE2-94FB-CDCF356AA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537132"/>
            <a:ext cx="2473181" cy="28019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9A8DB6-E3C4-4CC4-B32C-F52B4320F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0" y="3628726"/>
            <a:ext cx="2414150" cy="26921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94056E-7A54-7B5D-2E00-F07D2C7E6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825" y="3618066"/>
            <a:ext cx="2475191" cy="27861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6BB07E-9DC3-063B-DA79-674A58433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867" y="3601193"/>
            <a:ext cx="2405380" cy="28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0F7959-B648-2EF9-21BE-42C07F88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52266"/>
            <a:ext cx="2304256" cy="26863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020292-C24B-2097-98BC-CFC6D79D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2266"/>
            <a:ext cx="2475191" cy="27861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442159-5F14-E37B-14C2-B3CB9B42D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319" y="449782"/>
            <a:ext cx="2578230" cy="25619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2E66B8-097A-DFF8-6CE1-C51EF7DF4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725" y="3423349"/>
            <a:ext cx="2448725" cy="27208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37331A-0A82-1603-C90F-147E29A59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3" y="3429000"/>
            <a:ext cx="2475191" cy="27702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D22B3B-513A-0D6C-A60A-700A11490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3441284"/>
            <a:ext cx="2412979" cy="26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7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EBFED0-AC4E-1B9A-F1FD-D5538FC3F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415" y="476672"/>
            <a:ext cx="2433216" cy="268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3A43F5-74E5-2305-5725-B4244897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2389839" cy="26824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3ECDB28-1D1E-A9E6-BC67-B148A7DDE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654" y="491273"/>
            <a:ext cx="2622957" cy="26678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EF34C5-02D2-C5BD-758F-C0DEB55EA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698857"/>
            <a:ext cx="2371024" cy="26824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735B64-A4FD-4648-BC1A-A9CC6949D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143" y="3698856"/>
            <a:ext cx="2371023" cy="2641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6A55A9-0CDA-3893-3426-E4802CC65F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733" y="3698856"/>
            <a:ext cx="2371022" cy="26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9D5ADAF-F327-8C3F-759C-791C51D4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2475191" cy="27861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283B4D-FC3D-C8A9-E425-74DB60F8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51" y="374542"/>
            <a:ext cx="2304256" cy="26668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93F46E-2510-9D11-B39E-945842C88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71" y="418306"/>
            <a:ext cx="2297475" cy="26420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288362-9B46-7197-BECA-4AD229E7D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74" y="3692770"/>
            <a:ext cx="2440377" cy="26765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18E581-C2C4-CDFD-E826-E54490AE0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555" y="3763153"/>
            <a:ext cx="2319669" cy="26765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87BE69-124B-2547-8D4C-CA617F751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776" y="3692768"/>
            <a:ext cx="2311273" cy="26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0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DCBD77-9C95-2E28-B25D-7AAD24334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4600"/>
            <a:ext cx="3598473" cy="305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617A3D-75B7-FD89-CD87-17198713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74600"/>
            <a:ext cx="2629440" cy="305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F8EEA3-D07E-6081-A920-3977F22F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933056"/>
            <a:ext cx="2232248" cy="25948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6EF79B-9618-16FE-047B-5FDED979F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102" y="3933055"/>
            <a:ext cx="2303170" cy="25948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04019C-856F-22A0-65E4-0973748B6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72" y="3860456"/>
            <a:ext cx="2259766" cy="26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9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ines maria del barco de la haza</cp:lastModifiedBy>
  <cp:revision>17</cp:revision>
  <dcterms:created xsi:type="dcterms:W3CDTF">2022-04-28T21:38:24Z</dcterms:created>
  <dcterms:modified xsi:type="dcterms:W3CDTF">2025-04-14T19:24:50Z</dcterms:modified>
</cp:coreProperties>
</file>