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587A5D-98AA-493A-8ECA-06BC73E6E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B58E02-1733-4FF0-8322-6C92A447E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616EF-63FA-4EC8-BA80-DD8AF50A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7C984-F788-4C86-8AC6-E377B47A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E99AE2-F295-4129-8400-3A540428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58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679D6A-0E93-4CD6-B856-ED5945EA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701C31-D422-4E29-9EB9-73FE82380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B0CBF7-FDBF-4E48-95F4-04027582E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9B5E57-9009-45BA-A0A4-7EFB1DBD0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FB189B-B372-41EE-923B-296D9756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99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BA6862-ADA1-44E6-B53D-025903340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C92755-6770-4F85-86AD-C0B1B3E00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ACDF4-BF99-41C2-977D-D44119FF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5E211-1D46-4D37-912F-300EACB5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17754F-117A-4DB3-9261-79ED2E87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44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389A8C-08A9-4C7E-996A-8A28FD6D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99BFC-BD3D-4128-AE59-1630B3EDE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F7386-B971-4FEA-9D80-2441878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98D4E-276D-4ACF-B283-DF6C4F91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30628-810A-4022-AE86-AA9DF917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6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6A122-9840-436A-8A51-1AC2D24FB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C9875-1B06-4C72-B5AC-446C4690B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46BAC4-E133-4400-B241-768C93CE4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55E80A-965C-4DF9-B679-A490E7D42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5CB149-DA71-46B6-AD48-C3BF0EA7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236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0C381-B024-4A7B-ACBC-4345760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DB3DD-B873-4F6A-B46F-B618D0463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B37639-2512-4AE0-97CF-015693E47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7B81BF-D589-4153-9DE5-B96F559D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36BBB-BADB-4BBF-A5AA-C0950799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A56076-D742-4058-8231-A22AAA8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6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AEEFFE-94D1-4CAD-B8B8-0618B0891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674E73-C83C-4254-87D2-BB2EBB7EE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9B0F07-A562-404D-9752-AFA0ABE71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C359E9-872B-461E-91C0-D473F132B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CA334A6-DE61-412C-B82B-D97B5661F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E06D74B-BA99-4A95-92A1-FF049E7E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E36867-73EA-41F6-9865-D9454C9B0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378F4D-F6B8-4F35-8233-820D097D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28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E0DBD-15CD-43D3-86D8-B98AD89C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0F3337-3EFA-465F-90FB-BBEB122D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576AD3-F40E-4E72-8BC8-4BE0FC64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2A94F9-4002-4854-AE7F-3B6ED64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36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0A9D43-5350-4250-9742-C405E3F67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ABDD67-5F53-48BA-82E2-5CCEFD45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228491-256D-4387-8F6C-B3C6DE78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EA26D-BE5C-4F49-9CFB-7CF75B0D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4C770-7AFF-45ED-AA61-92156104E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ED04E5-562A-40D4-B116-9FD8B706A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473ABC-0618-45A3-9B63-8BA031DD1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A8FAA8-806C-4835-A45E-A5394BC5F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A80C58-9658-41DD-B886-A6C68F39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2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947E1-AF62-4EC6-A65F-CA0B3F30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B09F2A-71A0-4091-9709-1C9861F2D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82404A-9EC2-44FB-B5DC-0646B6D28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EF5340-2AAB-4051-BF50-AC949AA4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9DEDFD-F18B-46FA-918C-01BA21F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5FF092-209B-4AC4-B8A2-98FDF0AC3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58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9F2B5B-DCB9-4F8D-9C71-011FD0166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3C529C-8151-4491-A89A-7D59E40BE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020B8-96F8-455B-9E2E-961D6510D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880EB-3DFC-496C-9F44-4D77E80CE986}" type="datetimeFigureOut">
              <a:rPr lang="es-ES" smtClean="0"/>
              <a:t>22/04/2025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0FC31A-9C32-43BF-9125-79BF3F21A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049F20-5AD2-4CB0-995C-C0DDFFF58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8279-7F80-478C-813E-FDD951F594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5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1E932C6-B331-478A-BABB-B7DFDA3237A8}"/>
              </a:ext>
            </a:extLst>
          </p:cNvPr>
          <p:cNvSpPr txBox="1"/>
          <p:nvPr/>
        </p:nvSpPr>
        <p:spPr>
          <a:xfrm>
            <a:off x="2061099" y="461639"/>
            <a:ext cx="806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Pictogramas para pacientes con TEA - Unidad de Oftalmología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986DDF2-FED7-4CEF-8F27-C4595C9D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13" y="1318355"/>
            <a:ext cx="2160000" cy="21427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E86FA3D-4C1F-4CBB-9057-C934AB1E7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01" y="1317970"/>
            <a:ext cx="2160000" cy="215136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A566724-841A-43AB-B200-E4C31AC2D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13" y="3752282"/>
            <a:ext cx="2160000" cy="216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A3E0314-6979-487A-82CE-8F284F7B1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25" y="1309714"/>
            <a:ext cx="2160000" cy="216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1BB35F5-4B1D-49CD-B3CB-D5B675FF0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25" y="3754724"/>
            <a:ext cx="2160000" cy="218561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6B67FC7-2CF2-4F1F-940B-152191163D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53" y="3754826"/>
            <a:ext cx="2093024" cy="216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CBBECDD-18FA-4208-8DD8-DF8DE49D5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18" y="3752282"/>
            <a:ext cx="2068965" cy="216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39986BF-2A59-489E-9C32-75C646926F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2" y="3754826"/>
            <a:ext cx="2160000" cy="218541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3D51DDB-643C-42E5-BC6A-720FD7023B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42" y="1275154"/>
            <a:ext cx="2160000" cy="2229119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EE73866-D6AB-4730-BFB6-2D96DB55F2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54" y="1322205"/>
            <a:ext cx="20595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8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F97392E8-7F1F-431E-AA59-B69409DDC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297" y="3635950"/>
            <a:ext cx="2134884" cy="21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4B7EE30-6DD1-4841-9F21-3975D2B9E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8" y="3635950"/>
            <a:ext cx="2134884" cy="21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0DEAFED-2894-453A-ADF2-2B1E036AA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08" y="3635950"/>
            <a:ext cx="2134884" cy="21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1C4359C-B293-4699-80E3-0197CD8379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9" y="3635950"/>
            <a:ext cx="2134687" cy="21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E89CE6E-0546-4ECD-AF4D-37D0419CD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83" y="3635950"/>
            <a:ext cx="2134687" cy="216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1931E18-7F94-4680-BCDD-852F94EC41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38" y="778617"/>
            <a:ext cx="2160000" cy="21038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275D50-9743-4C6B-86C2-14AA491DD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31" y="778617"/>
            <a:ext cx="2160000" cy="212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F91DDC2-4A0D-4CC6-8B7A-5ED02B20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35" y="765814"/>
            <a:ext cx="2134884" cy="21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389EECB-BDDE-428B-8EDB-AFB8FF9D71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989" y="778617"/>
            <a:ext cx="2134737" cy="21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694E18F-FA38-495D-9C34-E0A8367508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12" y="778617"/>
            <a:ext cx="2134884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4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4FF9A8-7AE3-4497-8F11-2EBD652A4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76" y="763380"/>
            <a:ext cx="2160000" cy="216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856E1B8-2DA9-4CDA-923A-84E70AA19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2" y="763380"/>
            <a:ext cx="2068966" cy="21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589E0F8-825A-4D62-814A-1FF74A8B4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507" y="763380"/>
            <a:ext cx="2134737" cy="21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54843BD-9928-4FF9-940E-37482D6C0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06" y="763380"/>
            <a:ext cx="2134835" cy="21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2552BE2-52FA-473C-A751-95AFDA8F24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74" y="763380"/>
            <a:ext cx="2068966" cy="216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534A30C-BD25-40AC-9879-09C90CAFB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14" y="3363966"/>
            <a:ext cx="2856600" cy="21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8AE3A71-9004-4BEB-BFC5-0B26AFD3CA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406" y="3363966"/>
            <a:ext cx="2134688" cy="21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A72B22E-D9D0-4594-ABC8-874E6F24D7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274" y="3363966"/>
            <a:ext cx="2068966" cy="2160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5A1BDFB-28B6-48B3-AAA2-BF6B5165851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61" y="3363966"/>
            <a:ext cx="2134688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2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D02CD8-90E0-4142-A170-88B8933CE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7" y="773306"/>
            <a:ext cx="2134737" cy="2160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7678EBC-D3F6-407B-B623-0AA168DBD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6" y="773306"/>
            <a:ext cx="2134737" cy="216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325FF-E4A8-4B66-A151-6D81D7B4F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796" y="773306"/>
            <a:ext cx="2068966" cy="216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6CEA677-A52F-4866-BEDE-1CDE6A826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69" y="773306"/>
            <a:ext cx="2251343" cy="2160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2084560-1522-4766-B1E4-D9BF460BCB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308" y="773306"/>
            <a:ext cx="2134737" cy="2160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6EA6B99-AD36-4936-A7B5-3B1D1808BE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627" y="3366856"/>
            <a:ext cx="2134737" cy="2160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65461B-1D21-4240-AAB0-0420CD31FB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511" y="3366856"/>
            <a:ext cx="2160000" cy="2160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EE5D193-B6AB-4DD8-AC2B-0A31E03F1A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29" y="3366856"/>
            <a:ext cx="2068966" cy="21600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7456100-DA4E-49D8-9BD8-D44BA15D69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7" y="3366856"/>
            <a:ext cx="2068966" cy="2160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4D70038-E6F8-4C78-BAFE-BD2A81A909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479" y="3366856"/>
            <a:ext cx="212651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5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969B541-21F1-49BC-9496-CC3F335B0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42" y="3500730"/>
            <a:ext cx="2177420" cy="2160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A5268B-7E09-4536-97B8-7F64F5FF0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29" y="3500730"/>
            <a:ext cx="2177420" cy="2160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CCBC430-887F-45CC-ACBC-C85C79803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116" y="3500730"/>
            <a:ext cx="2160000" cy="216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0D55CDA-CEDC-4CF0-BDDC-60B56F6D5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83" y="3500730"/>
            <a:ext cx="2160000" cy="216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53CABFB-4694-429B-B9CF-A47BC9DEA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83" y="949763"/>
            <a:ext cx="2160000" cy="216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95B5938-B633-4FB0-B07D-A30626B22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7" y="949763"/>
            <a:ext cx="2327226" cy="21600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9967562-54A7-43D4-8D0D-D7828566F4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513" y="949763"/>
            <a:ext cx="2160000" cy="2160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8F9B1D9-6D46-4CE7-BBAE-A57233D0A1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044" y="949763"/>
            <a:ext cx="2160000" cy="21600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00943B7-F16B-4756-8E61-405FE2BC2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453" y="949763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700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</Words>
  <Application>Microsoft Office PowerPoint</Application>
  <PresentationFormat>Panorámica</PresentationFormat>
  <Paragraphs>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Belmonte Martinez, Pedro Jose</dc:creator>
  <cp:lastModifiedBy>Belmonte Martinez, Pedro Jose</cp:lastModifiedBy>
  <cp:revision>7</cp:revision>
  <dcterms:created xsi:type="dcterms:W3CDTF">2025-04-22T09:16:51Z</dcterms:created>
  <dcterms:modified xsi:type="dcterms:W3CDTF">2025-04-22T11:00:33Z</dcterms:modified>
</cp:coreProperties>
</file>