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57" r:id="rId4"/>
    <p:sldId id="265" r:id="rId5"/>
    <p:sldId id="277" r:id="rId6"/>
    <p:sldId id="268" r:id="rId7"/>
    <p:sldId id="270" r:id="rId8"/>
    <p:sldId id="269" r:id="rId9"/>
    <p:sldId id="259" r:id="rId10"/>
    <p:sldId id="260" r:id="rId11"/>
    <p:sldId id="276" r:id="rId12"/>
    <p:sldId id="261" r:id="rId13"/>
    <p:sldId id="262" r:id="rId14"/>
    <p:sldId id="263" r:id="rId15"/>
    <p:sldId id="264" r:id="rId16"/>
    <p:sldId id="275" r:id="rId17"/>
    <p:sldId id="274" r:id="rId18"/>
  </p:sldIdLst>
  <p:sldSz cx="10691813" cy="7559675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81">
          <p15:clr>
            <a:srgbClr val="A4A3A4"/>
          </p15:clr>
        </p15:guide>
        <p15:guide id="2" pos="336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1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800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1482" y="114"/>
      </p:cViewPr>
      <p:guideLst>
        <p:guide orient="horz" pos="2381"/>
        <p:guide pos="336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1886" y="1237197"/>
            <a:ext cx="9088041" cy="2631887"/>
          </a:xfrm>
        </p:spPr>
        <p:txBody>
          <a:bodyPr anchor="b"/>
          <a:lstStyle>
            <a:lvl1pPr algn="ctr">
              <a:defRPr sz="6614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6477" y="3970580"/>
            <a:ext cx="8018860" cy="1825171"/>
          </a:xfrm>
        </p:spPr>
        <p:txBody>
          <a:bodyPr/>
          <a:lstStyle>
            <a:lvl1pPr marL="0" indent="0" algn="ctr">
              <a:buNone/>
              <a:defRPr sz="2646"/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5D56B-DC26-4557-B172-75B887682D32}" type="datetimeFigureOut">
              <a:rPr lang="es-ES" smtClean="0"/>
              <a:t>05/12/2024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F7FE5-E90D-4A2E-94AC-D9CA5D9F7C0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863616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5D56B-DC26-4557-B172-75B887682D32}" type="datetimeFigureOut">
              <a:rPr lang="es-ES" smtClean="0"/>
              <a:t>05/12/2024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F7FE5-E90D-4A2E-94AC-D9CA5D9F7C0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521404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51329" y="402483"/>
            <a:ext cx="2305422" cy="640647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5063" y="402483"/>
            <a:ext cx="6782619" cy="640647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5D56B-DC26-4557-B172-75B887682D32}" type="datetimeFigureOut">
              <a:rPr lang="es-ES" smtClean="0"/>
              <a:t>05/12/2024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F7FE5-E90D-4A2E-94AC-D9CA5D9F7C0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983686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5D56B-DC26-4557-B172-75B887682D32}" type="datetimeFigureOut">
              <a:rPr lang="es-ES" smtClean="0"/>
              <a:t>05/12/2024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F7FE5-E90D-4A2E-94AC-D9CA5D9F7C0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359898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9494" y="1884671"/>
            <a:ext cx="9221689" cy="3144614"/>
          </a:xfrm>
        </p:spPr>
        <p:txBody>
          <a:bodyPr anchor="b"/>
          <a:lstStyle>
            <a:lvl1pPr>
              <a:defRPr sz="6614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9494" y="5059035"/>
            <a:ext cx="9221689" cy="1653678"/>
          </a:xfrm>
        </p:spPr>
        <p:txBody>
          <a:bodyPr/>
          <a:lstStyle>
            <a:lvl1pPr marL="0" indent="0">
              <a:buNone/>
              <a:defRPr sz="2646">
                <a:solidFill>
                  <a:schemeClr val="tx1"/>
                </a:solidFill>
              </a:defRPr>
            </a:lvl1pPr>
            <a:lvl2pPr marL="503972" indent="0">
              <a:buNone/>
              <a:defRPr sz="2205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5D56B-DC26-4557-B172-75B887682D32}" type="datetimeFigureOut">
              <a:rPr lang="es-ES" smtClean="0"/>
              <a:t>05/12/2024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F7FE5-E90D-4A2E-94AC-D9CA5D9F7C0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507458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5062" y="2012414"/>
            <a:ext cx="4544021" cy="4796544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12730" y="2012414"/>
            <a:ext cx="4544021" cy="4796544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5D56B-DC26-4557-B172-75B887682D32}" type="datetimeFigureOut">
              <a:rPr lang="es-ES" smtClean="0"/>
              <a:t>05/12/2024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F7FE5-E90D-4A2E-94AC-D9CA5D9F7C0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170705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402484"/>
            <a:ext cx="9221689" cy="1461188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1853171"/>
            <a:ext cx="4523137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6456" y="2761381"/>
            <a:ext cx="4523137" cy="4061576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12731" y="1853171"/>
            <a:ext cx="4545413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12731" y="2761381"/>
            <a:ext cx="4545413" cy="4061576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5D56B-DC26-4557-B172-75B887682D32}" type="datetimeFigureOut">
              <a:rPr lang="es-ES" smtClean="0"/>
              <a:t>05/12/2024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F7FE5-E90D-4A2E-94AC-D9CA5D9F7C0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976034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5D56B-DC26-4557-B172-75B887682D32}" type="datetimeFigureOut">
              <a:rPr lang="es-ES" smtClean="0"/>
              <a:t>05/12/2024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F7FE5-E90D-4A2E-94AC-D9CA5D9F7C0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524413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5D56B-DC26-4557-B172-75B887682D32}" type="datetimeFigureOut">
              <a:rPr lang="es-ES" smtClean="0"/>
              <a:t>05/12/2024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F7FE5-E90D-4A2E-94AC-D9CA5D9F7C0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639092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5413" y="1088455"/>
            <a:ext cx="5412730" cy="5372269"/>
          </a:xfrm>
        </p:spPr>
        <p:txBody>
          <a:bodyPr/>
          <a:lstStyle>
            <a:lvl1pPr>
              <a:defRPr sz="3527"/>
            </a:lvl1pPr>
            <a:lvl2pPr>
              <a:defRPr sz="3086"/>
            </a:lvl2pPr>
            <a:lvl3pPr>
              <a:defRPr sz="2646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5D56B-DC26-4557-B172-75B887682D32}" type="datetimeFigureOut">
              <a:rPr lang="es-ES" smtClean="0"/>
              <a:t>05/12/2024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F7FE5-E90D-4A2E-94AC-D9CA5D9F7C0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508113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45413" y="1088455"/>
            <a:ext cx="5412730" cy="5372269"/>
          </a:xfrm>
        </p:spPr>
        <p:txBody>
          <a:bodyPr anchor="t"/>
          <a:lstStyle>
            <a:lvl1pPr marL="0" indent="0">
              <a:buNone/>
              <a:defRPr sz="3527"/>
            </a:lvl1pPr>
            <a:lvl2pPr marL="503972" indent="0">
              <a:buNone/>
              <a:defRPr sz="3086"/>
            </a:lvl2pPr>
            <a:lvl3pPr marL="1007943" indent="0">
              <a:buNone/>
              <a:defRPr sz="2646"/>
            </a:lvl3pPr>
            <a:lvl4pPr marL="1511915" indent="0">
              <a:buNone/>
              <a:defRPr sz="2205"/>
            </a:lvl4pPr>
            <a:lvl5pPr marL="2015886" indent="0">
              <a:buNone/>
              <a:defRPr sz="2205"/>
            </a:lvl5pPr>
            <a:lvl6pPr marL="2519858" indent="0">
              <a:buNone/>
              <a:defRPr sz="2205"/>
            </a:lvl6pPr>
            <a:lvl7pPr marL="3023829" indent="0">
              <a:buNone/>
              <a:defRPr sz="2205"/>
            </a:lvl7pPr>
            <a:lvl8pPr marL="3527801" indent="0">
              <a:buNone/>
              <a:defRPr sz="2205"/>
            </a:lvl8pPr>
            <a:lvl9pPr marL="4031772" indent="0">
              <a:buNone/>
              <a:defRPr sz="2205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5D56B-DC26-4557-B172-75B887682D32}" type="datetimeFigureOut">
              <a:rPr lang="es-ES" smtClean="0"/>
              <a:t>05/12/2024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F7FE5-E90D-4A2E-94AC-D9CA5D9F7C0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528566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5062" y="402484"/>
            <a:ext cx="9221689" cy="146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5062" y="2012414"/>
            <a:ext cx="9221689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5062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55D56B-DC26-4557-B172-75B887682D32}" type="datetimeFigureOut">
              <a:rPr lang="es-ES" smtClean="0"/>
              <a:t>05/12/2024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41663" y="7006700"/>
            <a:ext cx="3608487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51093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2F7FE5-E90D-4A2E-94AC-D9CA5D9F7C0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3698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007943" rtl="0" eaLnBrk="1" latinLnBrk="0" hangingPunct="1">
        <a:lnSpc>
          <a:spcPct val="90000"/>
        </a:lnSpc>
        <a:spcBef>
          <a:spcPct val="0"/>
        </a:spcBef>
        <a:buNone/>
        <a:defRPr sz="48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986" indent="-251986" algn="l" defTabSz="1007943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sz="3086" kern="1200">
          <a:solidFill>
            <a:schemeClr val="tx1"/>
          </a:solidFill>
          <a:latin typeface="+mn-lt"/>
          <a:ea typeface="+mn-ea"/>
          <a:cs typeface="+mn-cs"/>
        </a:defRPr>
      </a:lvl1pPr>
      <a:lvl2pPr marL="75595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259929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3900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267872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771844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arasaac.org/pictograms/search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jpeg"/><Relationship Id="rId13" Type="http://schemas.openxmlformats.org/officeDocument/2006/relationships/image" Target="../media/image117.jpeg"/><Relationship Id="rId18" Type="http://schemas.openxmlformats.org/officeDocument/2006/relationships/image" Target="../media/image122.jpeg"/><Relationship Id="rId26" Type="http://schemas.openxmlformats.org/officeDocument/2006/relationships/image" Target="../media/image130.png"/><Relationship Id="rId3" Type="http://schemas.openxmlformats.org/officeDocument/2006/relationships/image" Target="../media/image107.png"/><Relationship Id="rId21" Type="http://schemas.openxmlformats.org/officeDocument/2006/relationships/image" Target="../media/image125.jpeg"/><Relationship Id="rId7" Type="http://schemas.openxmlformats.org/officeDocument/2006/relationships/image" Target="../media/image111.png"/><Relationship Id="rId12" Type="http://schemas.openxmlformats.org/officeDocument/2006/relationships/image" Target="../media/image116.png"/><Relationship Id="rId17" Type="http://schemas.openxmlformats.org/officeDocument/2006/relationships/image" Target="../media/image121.png"/><Relationship Id="rId25" Type="http://schemas.openxmlformats.org/officeDocument/2006/relationships/image" Target="../media/image129.png"/><Relationship Id="rId2" Type="http://schemas.openxmlformats.org/officeDocument/2006/relationships/image" Target="../media/image106.jpeg"/><Relationship Id="rId16" Type="http://schemas.openxmlformats.org/officeDocument/2006/relationships/image" Target="../media/image120.png"/><Relationship Id="rId20" Type="http://schemas.openxmlformats.org/officeDocument/2006/relationships/image" Target="../media/image124.png"/><Relationship Id="rId29" Type="http://schemas.openxmlformats.org/officeDocument/2006/relationships/image" Target="../media/image1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jpeg"/><Relationship Id="rId11" Type="http://schemas.openxmlformats.org/officeDocument/2006/relationships/image" Target="../media/image115.png"/><Relationship Id="rId24" Type="http://schemas.openxmlformats.org/officeDocument/2006/relationships/image" Target="../media/image128.png"/><Relationship Id="rId5" Type="http://schemas.openxmlformats.org/officeDocument/2006/relationships/image" Target="../media/image109.jpeg"/><Relationship Id="rId15" Type="http://schemas.openxmlformats.org/officeDocument/2006/relationships/image" Target="../media/image119.png"/><Relationship Id="rId23" Type="http://schemas.openxmlformats.org/officeDocument/2006/relationships/image" Target="../media/image127.png"/><Relationship Id="rId28" Type="http://schemas.openxmlformats.org/officeDocument/2006/relationships/image" Target="../media/image132.png"/><Relationship Id="rId10" Type="http://schemas.openxmlformats.org/officeDocument/2006/relationships/image" Target="../media/image114.png"/><Relationship Id="rId19" Type="http://schemas.openxmlformats.org/officeDocument/2006/relationships/image" Target="../media/image123.jpeg"/><Relationship Id="rId31" Type="http://schemas.openxmlformats.org/officeDocument/2006/relationships/image" Target="../media/image135.jpeg"/><Relationship Id="rId4" Type="http://schemas.openxmlformats.org/officeDocument/2006/relationships/image" Target="../media/image108.png"/><Relationship Id="rId9" Type="http://schemas.openxmlformats.org/officeDocument/2006/relationships/image" Target="../media/image113.jpg"/><Relationship Id="rId14" Type="http://schemas.openxmlformats.org/officeDocument/2006/relationships/image" Target="../media/image118.png"/><Relationship Id="rId22" Type="http://schemas.openxmlformats.org/officeDocument/2006/relationships/image" Target="../media/image126.jpeg"/><Relationship Id="rId27" Type="http://schemas.openxmlformats.org/officeDocument/2006/relationships/image" Target="../media/image131.png"/><Relationship Id="rId30" Type="http://schemas.openxmlformats.org/officeDocument/2006/relationships/image" Target="../media/image13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png"/><Relationship Id="rId13" Type="http://schemas.openxmlformats.org/officeDocument/2006/relationships/image" Target="../media/image144.png"/><Relationship Id="rId18" Type="http://schemas.openxmlformats.org/officeDocument/2006/relationships/image" Target="../media/image149.png"/><Relationship Id="rId3" Type="http://schemas.openxmlformats.org/officeDocument/2006/relationships/image" Target="../media/image119.png"/><Relationship Id="rId21" Type="http://schemas.openxmlformats.org/officeDocument/2006/relationships/image" Target="../media/image152.jpeg"/><Relationship Id="rId7" Type="http://schemas.openxmlformats.org/officeDocument/2006/relationships/image" Target="../media/image138.jpeg"/><Relationship Id="rId12" Type="http://schemas.openxmlformats.org/officeDocument/2006/relationships/image" Target="../media/image143.png"/><Relationship Id="rId17" Type="http://schemas.openxmlformats.org/officeDocument/2006/relationships/image" Target="../media/image148.png"/><Relationship Id="rId2" Type="http://schemas.openxmlformats.org/officeDocument/2006/relationships/image" Target="../media/image118.png"/><Relationship Id="rId16" Type="http://schemas.openxmlformats.org/officeDocument/2006/relationships/image" Target="../media/image147.png"/><Relationship Id="rId20" Type="http://schemas.openxmlformats.org/officeDocument/2006/relationships/image" Target="../media/image15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7.jpeg"/><Relationship Id="rId11" Type="http://schemas.openxmlformats.org/officeDocument/2006/relationships/image" Target="../media/image142.png"/><Relationship Id="rId24" Type="http://schemas.openxmlformats.org/officeDocument/2006/relationships/image" Target="../media/image155.png"/><Relationship Id="rId5" Type="http://schemas.openxmlformats.org/officeDocument/2006/relationships/image" Target="../media/image136.jpeg"/><Relationship Id="rId15" Type="http://schemas.openxmlformats.org/officeDocument/2006/relationships/image" Target="../media/image146.png"/><Relationship Id="rId23" Type="http://schemas.openxmlformats.org/officeDocument/2006/relationships/image" Target="../media/image154.jpeg"/><Relationship Id="rId10" Type="http://schemas.openxmlformats.org/officeDocument/2006/relationships/image" Target="../media/image141.png"/><Relationship Id="rId19" Type="http://schemas.openxmlformats.org/officeDocument/2006/relationships/image" Target="../media/image150.png"/><Relationship Id="rId4" Type="http://schemas.openxmlformats.org/officeDocument/2006/relationships/image" Target="../media/image123.jpeg"/><Relationship Id="rId9" Type="http://schemas.openxmlformats.org/officeDocument/2006/relationships/image" Target="../media/image140.png"/><Relationship Id="rId14" Type="http://schemas.openxmlformats.org/officeDocument/2006/relationships/image" Target="../media/image145.png"/><Relationship Id="rId22" Type="http://schemas.openxmlformats.org/officeDocument/2006/relationships/image" Target="../media/image153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2.png"/><Relationship Id="rId13" Type="http://schemas.openxmlformats.org/officeDocument/2006/relationships/image" Target="../media/image167.png"/><Relationship Id="rId18" Type="http://schemas.openxmlformats.org/officeDocument/2006/relationships/image" Target="../media/image172.png"/><Relationship Id="rId3" Type="http://schemas.openxmlformats.org/officeDocument/2006/relationships/image" Target="../media/image157.png"/><Relationship Id="rId7" Type="http://schemas.openxmlformats.org/officeDocument/2006/relationships/image" Target="../media/image161.png"/><Relationship Id="rId12" Type="http://schemas.openxmlformats.org/officeDocument/2006/relationships/image" Target="../media/image166.png"/><Relationship Id="rId17" Type="http://schemas.openxmlformats.org/officeDocument/2006/relationships/image" Target="../media/image171.jpeg"/><Relationship Id="rId2" Type="http://schemas.openxmlformats.org/officeDocument/2006/relationships/image" Target="../media/image156.png"/><Relationship Id="rId16" Type="http://schemas.openxmlformats.org/officeDocument/2006/relationships/image" Target="../media/image170.png"/><Relationship Id="rId20" Type="http://schemas.openxmlformats.org/officeDocument/2006/relationships/image" Target="../media/image1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0.png"/><Relationship Id="rId11" Type="http://schemas.openxmlformats.org/officeDocument/2006/relationships/image" Target="../media/image165.png"/><Relationship Id="rId5" Type="http://schemas.openxmlformats.org/officeDocument/2006/relationships/image" Target="../media/image159.png"/><Relationship Id="rId15" Type="http://schemas.openxmlformats.org/officeDocument/2006/relationships/image" Target="../media/image169.png"/><Relationship Id="rId10" Type="http://schemas.openxmlformats.org/officeDocument/2006/relationships/image" Target="../media/image164.png"/><Relationship Id="rId19" Type="http://schemas.openxmlformats.org/officeDocument/2006/relationships/image" Target="../media/image173.png"/><Relationship Id="rId4" Type="http://schemas.openxmlformats.org/officeDocument/2006/relationships/image" Target="../media/image158.png"/><Relationship Id="rId9" Type="http://schemas.openxmlformats.org/officeDocument/2006/relationships/image" Target="../media/image163.png"/><Relationship Id="rId14" Type="http://schemas.openxmlformats.org/officeDocument/2006/relationships/image" Target="../media/image16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1.png"/><Relationship Id="rId3" Type="http://schemas.openxmlformats.org/officeDocument/2006/relationships/image" Target="../media/image176.png"/><Relationship Id="rId7" Type="http://schemas.openxmlformats.org/officeDocument/2006/relationships/image" Target="../media/image180.png"/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9.png"/><Relationship Id="rId5" Type="http://schemas.openxmlformats.org/officeDocument/2006/relationships/image" Target="../media/image178.png"/><Relationship Id="rId4" Type="http://schemas.openxmlformats.org/officeDocument/2006/relationships/image" Target="../media/image177.png"/><Relationship Id="rId9" Type="http://schemas.openxmlformats.org/officeDocument/2006/relationships/image" Target="../media/image18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9.png"/><Relationship Id="rId3" Type="http://schemas.openxmlformats.org/officeDocument/2006/relationships/image" Target="../media/image184.png"/><Relationship Id="rId7" Type="http://schemas.openxmlformats.org/officeDocument/2006/relationships/image" Target="../media/image188.png"/><Relationship Id="rId12" Type="http://schemas.openxmlformats.org/officeDocument/2006/relationships/image" Target="../media/image193.png"/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7.png"/><Relationship Id="rId11" Type="http://schemas.openxmlformats.org/officeDocument/2006/relationships/image" Target="../media/image192.png"/><Relationship Id="rId5" Type="http://schemas.openxmlformats.org/officeDocument/2006/relationships/image" Target="../media/image186.jpeg"/><Relationship Id="rId10" Type="http://schemas.openxmlformats.org/officeDocument/2006/relationships/image" Target="../media/image191.png"/><Relationship Id="rId4" Type="http://schemas.openxmlformats.org/officeDocument/2006/relationships/image" Target="../media/image185.png"/><Relationship Id="rId9" Type="http://schemas.openxmlformats.org/officeDocument/2006/relationships/image" Target="../media/image190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0.png"/><Relationship Id="rId3" Type="http://schemas.openxmlformats.org/officeDocument/2006/relationships/image" Target="../media/image195.jpeg"/><Relationship Id="rId7" Type="http://schemas.openxmlformats.org/officeDocument/2006/relationships/image" Target="../media/image199.png"/><Relationship Id="rId2" Type="http://schemas.openxmlformats.org/officeDocument/2006/relationships/image" Target="../media/image19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8.png"/><Relationship Id="rId11" Type="http://schemas.openxmlformats.org/officeDocument/2006/relationships/image" Target="../media/image203.jpeg"/><Relationship Id="rId5" Type="http://schemas.openxmlformats.org/officeDocument/2006/relationships/image" Target="../media/image197.png"/><Relationship Id="rId10" Type="http://schemas.openxmlformats.org/officeDocument/2006/relationships/image" Target="../media/image202.png"/><Relationship Id="rId4" Type="http://schemas.openxmlformats.org/officeDocument/2006/relationships/image" Target="../media/image196.png"/><Relationship Id="rId9" Type="http://schemas.openxmlformats.org/officeDocument/2006/relationships/image" Target="../media/image20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9.png"/><Relationship Id="rId13" Type="http://schemas.openxmlformats.org/officeDocument/2006/relationships/image" Target="../media/image214.jpeg"/><Relationship Id="rId3" Type="http://schemas.openxmlformats.org/officeDocument/2006/relationships/image" Target="../media/image205.png"/><Relationship Id="rId7" Type="http://schemas.openxmlformats.org/officeDocument/2006/relationships/image" Target="../media/image208.png"/><Relationship Id="rId12" Type="http://schemas.openxmlformats.org/officeDocument/2006/relationships/image" Target="../media/image213.png"/><Relationship Id="rId2" Type="http://schemas.openxmlformats.org/officeDocument/2006/relationships/image" Target="../media/image20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7.png"/><Relationship Id="rId11" Type="http://schemas.openxmlformats.org/officeDocument/2006/relationships/image" Target="../media/image212.png"/><Relationship Id="rId5" Type="http://schemas.openxmlformats.org/officeDocument/2006/relationships/image" Target="../media/image206.png"/><Relationship Id="rId10" Type="http://schemas.openxmlformats.org/officeDocument/2006/relationships/image" Target="../media/image211.png"/><Relationship Id="rId4" Type="http://schemas.openxmlformats.org/officeDocument/2006/relationships/image" Target="../media/image199.png"/><Relationship Id="rId9" Type="http://schemas.openxmlformats.org/officeDocument/2006/relationships/image" Target="../media/image21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1.png"/><Relationship Id="rId3" Type="http://schemas.openxmlformats.org/officeDocument/2006/relationships/image" Target="../media/image216.png"/><Relationship Id="rId7" Type="http://schemas.openxmlformats.org/officeDocument/2006/relationships/image" Target="../media/image220.png"/><Relationship Id="rId2" Type="http://schemas.openxmlformats.org/officeDocument/2006/relationships/image" Target="../media/image2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9.png"/><Relationship Id="rId5" Type="http://schemas.openxmlformats.org/officeDocument/2006/relationships/image" Target="../media/image218.jpg"/><Relationship Id="rId4" Type="http://schemas.openxmlformats.org/officeDocument/2006/relationships/image" Target="../media/image217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26" Type="http://schemas.openxmlformats.org/officeDocument/2006/relationships/image" Target="../media/image27.emf"/><Relationship Id="rId3" Type="http://schemas.openxmlformats.org/officeDocument/2006/relationships/image" Target="../media/image4.png"/><Relationship Id="rId21" Type="http://schemas.openxmlformats.org/officeDocument/2006/relationships/image" Target="../media/image22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5" Type="http://schemas.openxmlformats.org/officeDocument/2006/relationships/image" Target="../media/image26.emf"/><Relationship Id="rId2" Type="http://schemas.openxmlformats.org/officeDocument/2006/relationships/image" Target="../media/image3.png"/><Relationship Id="rId16" Type="http://schemas.openxmlformats.org/officeDocument/2006/relationships/image" Target="../media/image17.pn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24" Type="http://schemas.openxmlformats.org/officeDocument/2006/relationships/image" Target="../media/image25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23" Type="http://schemas.openxmlformats.org/officeDocument/2006/relationships/image" Target="../media/image24.png"/><Relationship Id="rId28" Type="http://schemas.openxmlformats.org/officeDocument/2006/relationships/image" Target="../media/image29.emf"/><Relationship Id="rId10" Type="http://schemas.openxmlformats.org/officeDocument/2006/relationships/image" Target="../media/image11.png"/><Relationship Id="rId19" Type="http://schemas.openxmlformats.org/officeDocument/2006/relationships/image" Target="../media/image20.emf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Relationship Id="rId22" Type="http://schemas.openxmlformats.org/officeDocument/2006/relationships/image" Target="../media/image23.png"/><Relationship Id="rId27" Type="http://schemas.openxmlformats.org/officeDocument/2006/relationships/image" Target="../media/image28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jpe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emf"/><Relationship Id="rId13" Type="http://schemas.openxmlformats.org/officeDocument/2006/relationships/image" Target="../media/image51.emf"/><Relationship Id="rId3" Type="http://schemas.openxmlformats.org/officeDocument/2006/relationships/image" Target="../media/image41.png"/><Relationship Id="rId7" Type="http://schemas.openxmlformats.org/officeDocument/2006/relationships/image" Target="../media/image45.emf"/><Relationship Id="rId12" Type="http://schemas.openxmlformats.org/officeDocument/2006/relationships/image" Target="../media/image50.emf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emf"/><Relationship Id="rId11" Type="http://schemas.openxmlformats.org/officeDocument/2006/relationships/image" Target="../media/image49.emf"/><Relationship Id="rId5" Type="http://schemas.openxmlformats.org/officeDocument/2006/relationships/image" Target="../media/image43.png"/><Relationship Id="rId10" Type="http://schemas.openxmlformats.org/officeDocument/2006/relationships/image" Target="../media/image48.emf"/><Relationship Id="rId4" Type="http://schemas.openxmlformats.org/officeDocument/2006/relationships/image" Target="../media/image42.emf"/><Relationship Id="rId9" Type="http://schemas.openxmlformats.org/officeDocument/2006/relationships/image" Target="../media/image47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12" Type="http://schemas.openxmlformats.org/officeDocument/2006/relationships/image" Target="../media/image65.emf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11" Type="http://schemas.openxmlformats.org/officeDocument/2006/relationships/image" Target="../media/image64.emf"/><Relationship Id="rId5" Type="http://schemas.openxmlformats.org/officeDocument/2006/relationships/image" Target="../media/image58.png"/><Relationship Id="rId10" Type="http://schemas.openxmlformats.org/officeDocument/2006/relationships/image" Target="../media/image63.jpeg"/><Relationship Id="rId4" Type="http://schemas.openxmlformats.org/officeDocument/2006/relationships/image" Target="../media/image57.png"/><Relationship Id="rId9" Type="http://schemas.openxmlformats.org/officeDocument/2006/relationships/image" Target="../media/image6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77.png"/><Relationship Id="rId3" Type="http://schemas.openxmlformats.org/officeDocument/2006/relationships/image" Target="../media/image67.png"/><Relationship Id="rId7" Type="http://schemas.openxmlformats.org/officeDocument/2006/relationships/image" Target="../media/image71.jpg"/><Relationship Id="rId12" Type="http://schemas.openxmlformats.org/officeDocument/2006/relationships/image" Target="../media/image76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11" Type="http://schemas.openxmlformats.org/officeDocument/2006/relationships/image" Target="../media/image75.png"/><Relationship Id="rId5" Type="http://schemas.openxmlformats.org/officeDocument/2006/relationships/image" Target="../media/image69.png"/><Relationship Id="rId10" Type="http://schemas.openxmlformats.org/officeDocument/2006/relationships/image" Target="../media/image74.png"/><Relationship Id="rId4" Type="http://schemas.openxmlformats.org/officeDocument/2006/relationships/image" Target="../media/image68.png"/><Relationship Id="rId9" Type="http://schemas.openxmlformats.org/officeDocument/2006/relationships/image" Target="../media/image73.jpeg"/><Relationship Id="rId14" Type="http://schemas.openxmlformats.org/officeDocument/2006/relationships/image" Target="../media/image7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emf"/><Relationship Id="rId13" Type="http://schemas.openxmlformats.org/officeDocument/2006/relationships/image" Target="../media/image90.png"/><Relationship Id="rId3" Type="http://schemas.openxmlformats.org/officeDocument/2006/relationships/image" Target="../media/image80.png"/><Relationship Id="rId7" Type="http://schemas.openxmlformats.org/officeDocument/2006/relationships/image" Target="../media/image84.emf"/><Relationship Id="rId12" Type="http://schemas.openxmlformats.org/officeDocument/2006/relationships/image" Target="../media/image89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11" Type="http://schemas.openxmlformats.org/officeDocument/2006/relationships/image" Target="../media/image88.png"/><Relationship Id="rId5" Type="http://schemas.openxmlformats.org/officeDocument/2006/relationships/image" Target="../media/image82.png"/><Relationship Id="rId10" Type="http://schemas.openxmlformats.org/officeDocument/2006/relationships/image" Target="../media/image87.png"/><Relationship Id="rId4" Type="http://schemas.openxmlformats.org/officeDocument/2006/relationships/image" Target="../media/image81.png"/><Relationship Id="rId9" Type="http://schemas.openxmlformats.org/officeDocument/2006/relationships/image" Target="../media/image8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13" Type="http://schemas.openxmlformats.org/officeDocument/2006/relationships/image" Target="../media/image102.png"/><Relationship Id="rId3" Type="http://schemas.openxmlformats.org/officeDocument/2006/relationships/image" Target="../media/image92.jpg"/><Relationship Id="rId7" Type="http://schemas.openxmlformats.org/officeDocument/2006/relationships/image" Target="../media/image96.jpg"/><Relationship Id="rId12" Type="http://schemas.openxmlformats.org/officeDocument/2006/relationships/image" Target="../media/image101.png"/><Relationship Id="rId2" Type="http://schemas.openxmlformats.org/officeDocument/2006/relationships/image" Target="../media/image91.png"/><Relationship Id="rId16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png"/><Relationship Id="rId11" Type="http://schemas.openxmlformats.org/officeDocument/2006/relationships/image" Target="../media/image100.png"/><Relationship Id="rId5" Type="http://schemas.openxmlformats.org/officeDocument/2006/relationships/image" Target="../media/image94.png"/><Relationship Id="rId15" Type="http://schemas.openxmlformats.org/officeDocument/2006/relationships/image" Target="../media/image104.png"/><Relationship Id="rId10" Type="http://schemas.openxmlformats.org/officeDocument/2006/relationships/image" Target="../media/image99.jpg"/><Relationship Id="rId4" Type="http://schemas.openxmlformats.org/officeDocument/2006/relationships/image" Target="../media/image93.jpg"/><Relationship Id="rId9" Type="http://schemas.openxmlformats.org/officeDocument/2006/relationships/image" Target="../media/image98.png"/><Relationship Id="rId14" Type="http://schemas.openxmlformats.org/officeDocument/2006/relationships/image" Target="../media/image10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2987252" y="514161"/>
            <a:ext cx="54324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ELABORA AQUÍ TU PROPIA AGENDA VISUAL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2987252" y="974168"/>
            <a:ext cx="53057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Utiliza los pictogramas de las sucesivas diapositivas para conformar en esta página en blanco tu propia comunicación</a:t>
            </a:r>
          </a:p>
          <a:p>
            <a:r>
              <a:rPr lang="es-E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Si no encontrase el pictograma adecuado para su comunicación puede descargar aquí: </a:t>
            </a:r>
            <a:r>
              <a:rPr lang="es-ES" sz="1400" dirty="0">
                <a:solidFill>
                  <a:schemeClr val="tx1">
                    <a:lumMod val="65000"/>
                    <a:lumOff val="35000"/>
                  </a:schemeClr>
                </a:solidFill>
                <a:hlinkClick r:id="rId2"/>
              </a:rPr>
              <a:t>ARASAAC</a:t>
            </a:r>
            <a:r>
              <a:rPr lang="es-E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(https://arasaac.org/pictograms/search)</a:t>
            </a:r>
          </a:p>
          <a:p>
            <a:endParaRPr lang="es-ES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8" name="Grupo 7"/>
          <p:cNvGrpSpPr/>
          <p:nvPr/>
        </p:nvGrpSpPr>
        <p:grpSpPr>
          <a:xfrm>
            <a:off x="422352" y="209649"/>
            <a:ext cx="2302741" cy="1242584"/>
            <a:chOff x="354228" y="244995"/>
            <a:chExt cx="2965622" cy="1600281"/>
          </a:xfrm>
        </p:grpSpPr>
        <p:pic>
          <p:nvPicPr>
            <p:cNvPr id="4" name="Imagen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4228" y="244995"/>
              <a:ext cx="2965622" cy="1220353"/>
            </a:xfrm>
            <a:prstGeom prst="rect">
              <a:avLst/>
            </a:prstGeom>
          </p:spPr>
        </p:pic>
        <p:pic>
          <p:nvPicPr>
            <p:cNvPr id="7" name="Imagen 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39" b="10051"/>
            <a:stretch/>
          </p:blipFill>
          <p:spPr>
            <a:xfrm>
              <a:off x="507977" y="1567089"/>
              <a:ext cx="2739241" cy="27818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440607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0"/>
            <a:ext cx="10691813" cy="866904"/>
          </a:xfrm>
          <a:prstGeom prst="rect">
            <a:avLst/>
          </a:prstGeom>
          <a:solidFill>
            <a:srgbClr val="71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0189" tIns="40094" rIns="80189" bIns="4009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ES" sz="1579"/>
          </a:p>
        </p:txBody>
      </p:sp>
      <p:sp>
        <p:nvSpPr>
          <p:cNvPr id="5" name="CuadroTexto 4"/>
          <p:cNvSpPr txBox="1"/>
          <p:nvPr/>
        </p:nvSpPr>
        <p:spPr>
          <a:xfrm>
            <a:off x="1215245" y="171842"/>
            <a:ext cx="82613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PICTOGRAMAS DE ENFERMERÍA 1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144" y="2510909"/>
            <a:ext cx="1249923" cy="1435915"/>
          </a:xfrm>
          <a:prstGeom prst="rect">
            <a:avLst/>
          </a:prstGeom>
        </p:spPr>
      </p:pic>
      <p:pic>
        <p:nvPicPr>
          <p:cNvPr id="22" name="Imagen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144" y="1006820"/>
            <a:ext cx="1115106" cy="1232667"/>
          </a:xfrm>
          <a:prstGeom prst="rect">
            <a:avLst/>
          </a:prstGeom>
        </p:spPr>
      </p:pic>
      <p:pic>
        <p:nvPicPr>
          <p:cNvPr id="25" name="Imagen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4638" y="1040369"/>
            <a:ext cx="1062276" cy="1217452"/>
          </a:xfrm>
          <a:prstGeom prst="rect">
            <a:avLst/>
          </a:prstGeom>
        </p:spPr>
      </p:pic>
      <p:pic>
        <p:nvPicPr>
          <p:cNvPr id="28" name="Imagen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7691" y="969093"/>
            <a:ext cx="1274410" cy="1447524"/>
          </a:xfrm>
          <a:prstGeom prst="rect">
            <a:avLst/>
          </a:prstGeom>
        </p:spPr>
      </p:pic>
      <p:pic>
        <p:nvPicPr>
          <p:cNvPr id="35" name="Imagen 3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3176" y="997841"/>
            <a:ext cx="1096775" cy="1259979"/>
          </a:xfrm>
          <a:prstGeom prst="rect">
            <a:avLst/>
          </a:prstGeom>
        </p:spPr>
      </p:pic>
      <p:pic>
        <p:nvPicPr>
          <p:cNvPr id="36" name="Imagen 3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541" y="2524507"/>
            <a:ext cx="1271847" cy="1472107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0707" y="2524506"/>
            <a:ext cx="1208402" cy="1408407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0513" y="2537742"/>
            <a:ext cx="1136916" cy="1229832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060" y="2425326"/>
            <a:ext cx="1141735" cy="1305936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761" y="4044642"/>
            <a:ext cx="1172938" cy="1280984"/>
          </a:xfrm>
          <a:prstGeom prst="rect">
            <a:avLst/>
          </a:prstGeom>
        </p:spPr>
      </p:pic>
      <p:pic>
        <p:nvPicPr>
          <p:cNvPr id="21" name="Imagen 2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8547" y="4056423"/>
            <a:ext cx="1072275" cy="1229464"/>
          </a:xfrm>
          <a:prstGeom prst="rect">
            <a:avLst/>
          </a:prstGeom>
        </p:spPr>
      </p:pic>
      <p:pic>
        <p:nvPicPr>
          <p:cNvPr id="44" name="Imagen 4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9109" y="4056423"/>
            <a:ext cx="1066428" cy="1201507"/>
          </a:xfrm>
          <a:prstGeom prst="rect">
            <a:avLst/>
          </a:prstGeom>
        </p:spPr>
      </p:pic>
      <p:pic>
        <p:nvPicPr>
          <p:cNvPr id="48" name="Imagen 4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9479" y="6665956"/>
            <a:ext cx="765824" cy="883824"/>
          </a:xfrm>
          <a:prstGeom prst="rect">
            <a:avLst/>
          </a:prstGeom>
        </p:spPr>
      </p:pic>
      <p:pic>
        <p:nvPicPr>
          <p:cNvPr id="49" name="Imagen 4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8765" y="5617526"/>
            <a:ext cx="1135018" cy="1323251"/>
          </a:xfrm>
          <a:prstGeom prst="rect">
            <a:avLst/>
          </a:prstGeom>
        </p:spPr>
      </p:pic>
      <p:pic>
        <p:nvPicPr>
          <p:cNvPr id="50" name="Imagen 4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0707" y="5635326"/>
            <a:ext cx="1268453" cy="1377499"/>
          </a:xfrm>
          <a:prstGeom prst="rect">
            <a:avLst/>
          </a:prstGeom>
        </p:spPr>
      </p:pic>
      <p:pic>
        <p:nvPicPr>
          <p:cNvPr id="54" name="Imagen 53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41" t="2395" r="25654" b="79880"/>
          <a:stretch/>
        </p:blipFill>
        <p:spPr>
          <a:xfrm>
            <a:off x="475310" y="5685367"/>
            <a:ext cx="1163389" cy="1294599"/>
          </a:xfrm>
          <a:prstGeom prst="rect">
            <a:avLst/>
          </a:prstGeom>
        </p:spPr>
      </p:pic>
      <p:pic>
        <p:nvPicPr>
          <p:cNvPr id="60" name="Imagen 59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2503" y="4044642"/>
            <a:ext cx="1079924" cy="1188709"/>
          </a:xfrm>
          <a:prstGeom prst="rect">
            <a:avLst/>
          </a:prstGeom>
        </p:spPr>
      </p:pic>
      <p:pic>
        <p:nvPicPr>
          <p:cNvPr id="63" name="Imagen 62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7691" y="5637331"/>
            <a:ext cx="1211658" cy="1285767"/>
          </a:xfrm>
          <a:prstGeom prst="rect">
            <a:avLst/>
          </a:prstGeom>
        </p:spPr>
      </p:pic>
      <p:pic>
        <p:nvPicPr>
          <p:cNvPr id="69" name="Imagen 68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637" y="5652510"/>
            <a:ext cx="1159751" cy="1360315"/>
          </a:xfrm>
          <a:prstGeom prst="rect">
            <a:avLst/>
          </a:prstGeom>
        </p:spPr>
      </p:pic>
      <p:pic>
        <p:nvPicPr>
          <p:cNvPr id="71" name="Imagen 70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3333" y="5617526"/>
            <a:ext cx="1147156" cy="1344640"/>
          </a:xfrm>
          <a:prstGeom prst="rect">
            <a:avLst/>
          </a:prstGeom>
        </p:spPr>
      </p:pic>
      <p:pic>
        <p:nvPicPr>
          <p:cNvPr id="73" name="Imagen 72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962" y="1040369"/>
            <a:ext cx="1068053" cy="1217452"/>
          </a:xfrm>
          <a:prstGeom prst="rect">
            <a:avLst/>
          </a:prstGeom>
        </p:spPr>
      </p:pic>
      <p:pic>
        <p:nvPicPr>
          <p:cNvPr id="51" name="Imagen 50">
            <a:extLst>
              <a:ext uri="{FF2B5EF4-FFF2-40B4-BE49-F238E27FC236}">
                <a16:creationId xmlns:a16="http://schemas.microsoft.com/office/drawing/2014/main" id="{2387846F-CFE5-43E8-9DE8-87FE6210B4D2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9109" y="2537742"/>
            <a:ext cx="1590725" cy="1082145"/>
          </a:xfrm>
          <a:prstGeom prst="rect">
            <a:avLst/>
          </a:prstGeom>
        </p:spPr>
      </p:pic>
      <p:pic>
        <p:nvPicPr>
          <p:cNvPr id="74" name="Imagen 73">
            <a:extLst>
              <a:ext uri="{FF2B5EF4-FFF2-40B4-BE49-F238E27FC236}">
                <a16:creationId xmlns:a16="http://schemas.microsoft.com/office/drawing/2014/main" id="{18668B27-1581-42FD-A012-58AB87590886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0768" y="2416617"/>
            <a:ext cx="1146923" cy="1314645"/>
          </a:xfrm>
          <a:prstGeom prst="rect">
            <a:avLst/>
          </a:prstGeom>
        </p:spPr>
      </p:pic>
      <p:pic>
        <p:nvPicPr>
          <p:cNvPr id="76" name="Imagen 75">
            <a:extLst>
              <a:ext uri="{FF2B5EF4-FFF2-40B4-BE49-F238E27FC236}">
                <a16:creationId xmlns:a16="http://schemas.microsoft.com/office/drawing/2014/main" id="{91974906-00B2-474E-A977-FCC30477E1C2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7336" y="1023980"/>
            <a:ext cx="1119973" cy="1198346"/>
          </a:xfrm>
          <a:prstGeom prst="rect">
            <a:avLst/>
          </a:prstGeom>
        </p:spPr>
      </p:pic>
      <p:pic>
        <p:nvPicPr>
          <p:cNvPr id="77" name="Imagen 76">
            <a:extLst>
              <a:ext uri="{FF2B5EF4-FFF2-40B4-BE49-F238E27FC236}">
                <a16:creationId xmlns:a16="http://schemas.microsoft.com/office/drawing/2014/main" id="{512D00E3-046B-45DE-9271-25C2256BBFC5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9482" y="1023980"/>
            <a:ext cx="1283199" cy="1277797"/>
          </a:xfrm>
          <a:prstGeom prst="rect">
            <a:avLst/>
          </a:prstGeom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6007" y="4044642"/>
            <a:ext cx="1133475" cy="1195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6911" y="4032494"/>
            <a:ext cx="1249363" cy="1249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229" y="4020828"/>
            <a:ext cx="1212850" cy="1243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3248" y="4044642"/>
            <a:ext cx="1086796" cy="1257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1 Imagen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8179" y="5637331"/>
            <a:ext cx="1150935" cy="1332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2233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0"/>
            <a:ext cx="10691813" cy="866904"/>
          </a:xfrm>
          <a:prstGeom prst="rect">
            <a:avLst/>
          </a:prstGeom>
          <a:solidFill>
            <a:srgbClr val="71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0189" tIns="40094" rIns="80189" bIns="4009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ES" sz="1579"/>
          </a:p>
        </p:txBody>
      </p:sp>
      <p:sp>
        <p:nvSpPr>
          <p:cNvPr id="5" name="CuadroTexto 4"/>
          <p:cNvSpPr txBox="1"/>
          <p:nvPr/>
        </p:nvSpPr>
        <p:spPr>
          <a:xfrm>
            <a:off x="1215245" y="171842"/>
            <a:ext cx="82613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PICTOGRAMAS DE ENFERMERÍA 2</a:t>
            </a:r>
          </a:p>
        </p:txBody>
      </p:sp>
      <p:pic>
        <p:nvPicPr>
          <p:cNvPr id="48" name="Imagen 4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4356" y="5878620"/>
            <a:ext cx="1196145" cy="1380450"/>
          </a:xfrm>
          <a:prstGeom prst="rect">
            <a:avLst/>
          </a:prstGeom>
        </p:spPr>
      </p:pic>
      <p:pic>
        <p:nvPicPr>
          <p:cNvPr id="49" name="Imagen 4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5225" y="1288979"/>
            <a:ext cx="1005127" cy="1171818"/>
          </a:xfrm>
          <a:prstGeom prst="rect">
            <a:avLst/>
          </a:prstGeom>
        </p:spPr>
      </p:pic>
      <p:pic>
        <p:nvPicPr>
          <p:cNvPr id="63" name="Imagen 6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0546" y="1329183"/>
            <a:ext cx="1006970" cy="1068560"/>
          </a:xfrm>
          <a:prstGeom prst="rect">
            <a:avLst/>
          </a:prstGeom>
        </p:spPr>
      </p:pic>
      <p:pic>
        <p:nvPicPr>
          <p:cNvPr id="64" name="Imagen 6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3495" y="2686189"/>
            <a:ext cx="1077381" cy="1186293"/>
          </a:xfrm>
          <a:prstGeom prst="rect">
            <a:avLst/>
          </a:prstGeom>
        </p:spPr>
      </p:pic>
      <p:pic>
        <p:nvPicPr>
          <p:cNvPr id="66" name="Imagen 6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995" y="4162629"/>
            <a:ext cx="1192762" cy="1376720"/>
          </a:xfrm>
          <a:prstGeom prst="rect">
            <a:avLst/>
          </a:prstGeom>
        </p:spPr>
      </p:pic>
      <p:pic>
        <p:nvPicPr>
          <p:cNvPr id="67" name="Imagen 6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3530" y="4162629"/>
            <a:ext cx="1186828" cy="137672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CC543DB5-EADD-40E1-933D-FAC64C8660C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3860" y="1322659"/>
            <a:ext cx="1146923" cy="1077272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67F5FC0E-3B90-4FBD-A99B-28D8B8D9A08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1093" y="1313649"/>
            <a:ext cx="935168" cy="1084094"/>
          </a:xfrm>
          <a:prstGeom prst="rect">
            <a:avLst/>
          </a:prstGeom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id="{1DAA5261-C7BB-461B-9799-67C18E2F2ED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426" y="1266693"/>
            <a:ext cx="1045784" cy="1194104"/>
          </a:xfrm>
          <a:prstGeom prst="rect">
            <a:avLst/>
          </a:prstGeom>
        </p:spPr>
      </p:pic>
      <p:pic>
        <p:nvPicPr>
          <p:cNvPr id="33" name="Imagen 32">
            <a:extLst>
              <a:ext uri="{FF2B5EF4-FFF2-40B4-BE49-F238E27FC236}">
                <a16:creationId xmlns:a16="http://schemas.microsoft.com/office/drawing/2014/main" id="{8C00C6E4-E4B2-43D6-BFB2-E27B87F04A5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6236" y="1329183"/>
            <a:ext cx="1087465" cy="1131614"/>
          </a:xfrm>
          <a:prstGeom prst="rect">
            <a:avLst/>
          </a:prstGeom>
        </p:spPr>
      </p:pic>
      <p:pic>
        <p:nvPicPr>
          <p:cNvPr id="38" name="Imagen 37">
            <a:extLst>
              <a:ext uri="{FF2B5EF4-FFF2-40B4-BE49-F238E27FC236}">
                <a16:creationId xmlns:a16="http://schemas.microsoft.com/office/drawing/2014/main" id="{4E673283-FE3A-4496-85D9-E657A06856E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4075" y="1313649"/>
            <a:ext cx="1101835" cy="1147148"/>
          </a:xfrm>
          <a:prstGeom prst="rect">
            <a:avLst/>
          </a:prstGeom>
        </p:spPr>
      </p:pic>
      <p:pic>
        <p:nvPicPr>
          <p:cNvPr id="40" name="Imagen 39">
            <a:extLst>
              <a:ext uri="{FF2B5EF4-FFF2-40B4-BE49-F238E27FC236}">
                <a16:creationId xmlns:a16="http://schemas.microsoft.com/office/drawing/2014/main" id="{26FC8C95-CAC4-48AB-A402-E23685C9890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941" y="4162629"/>
            <a:ext cx="1243137" cy="1376720"/>
          </a:xfrm>
          <a:prstGeom prst="rect">
            <a:avLst/>
          </a:prstGeom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4714" y="2718155"/>
            <a:ext cx="1030287" cy="1189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6690" y="4162629"/>
            <a:ext cx="1247828" cy="1376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5053" y="4162629"/>
            <a:ext cx="1187089" cy="1376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600" y="4162629"/>
            <a:ext cx="1278012" cy="1376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485" y="2718155"/>
            <a:ext cx="974725" cy="1122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2" name="Picture 8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347" y="2685903"/>
            <a:ext cx="1096963" cy="1189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3" name="Picture 9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941" y="5861460"/>
            <a:ext cx="1202922" cy="1397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4" name="Picture 10" descr="G:\HospiTEA\Apoyos  visuales Hospital\Documento Justificación\Material para Intranet\Material de Apoyo\pictogramas\ENFERMERIA\SONDAJE NIÑA.jp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3378" y="2720899"/>
            <a:ext cx="1025031" cy="1189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5" name="Picture 11" descr="G:\HospiTEA\Apoyos  visuales Hospital\Documento Justificación\Material para Intranet\Material de Apoyo\pictogramas\ENFERMERIA\SONDAJE NIÑO.jp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4174" y="2718155"/>
            <a:ext cx="1025032" cy="1189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6" name="Picture 12" descr="G:\HospiTEA\Apoyos  visuales Hospital\Documento Justificación\Material para Intranet\Material de Apoyo\pictogramas\ENFERMERIA\bata paciente.jpg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9810" y="2530215"/>
            <a:ext cx="1238849" cy="1379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D0304618-1437-46C0-BE80-01681815975D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994" y="5860374"/>
            <a:ext cx="1262931" cy="1398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6933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0"/>
            <a:ext cx="10691813" cy="866904"/>
          </a:xfrm>
          <a:prstGeom prst="rect">
            <a:avLst/>
          </a:prstGeom>
          <a:solidFill>
            <a:srgbClr val="71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0189" tIns="40094" rIns="80189" bIns="4009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ES" sz="1579"/>
          </a:p>
        </p:txBody>
      </p:sp>
      <p:sp>
        <p:nvSpPr>
          <p:cNvPr id="5" name="CuadroTexto 4"/>
          <p:cNvSpPr txBox="1"/>
          <p:nvPr/>
        </p:nvSpPr>
        <p:spPr>
          <a:xfrm>
            <a:off x="1215245" y="186404"/>
            <a:ext cx="82613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PICTOGRAMAS MÉDICOS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9930" y="4665316"/>
            <a:ext cx="1381147" cy="1605667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844" y="999694"/>
            <a:ext cx="1426639" cy="1658555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662" y="1010256"/>
            <a:ext cx="1438815" cy="1676255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540" y="2782747"/>
            <a:ext cx="1414937" cy="1637433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5057" y="2767729"/>
            <a:ext cx="1440891" cy="1667468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5057" y="4706596"/>
            <a:ext cx="1363470" cy="1590152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7880" y="2795428"/>
            <a:ext cx="1397563" cy="1624752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5013" y="4694703"/>
            <a:ext cx="1384357" cy="1602045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6324" y="4706596"/>
            <a:ext cx="1402208" cy="1630153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7356" y="2833129"/>
            <a:ext cx="1410825" cy="1640737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1966" y="2803621"/>
            <a:ext cx="1409876" cy="1631576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540" y="4715838"/>
            <a:ext cx="1469459" cy="1590993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C63C1C8C-6649-45D4-84C2-6721774B824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574633" y="4730372"/>
            <a:ext cx="1402690" cy="1540611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92CF223E-1C5D-4BF5-A0D2-0A9436086351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2618" y="1016595"/>
            <a:ext cx="1403979" cy="1624752"/>
          </a:xfrm>
          <a:prstGeom prst="rect">
            <a:avLst/>
          </a:prstGeom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E506F86C-F23D-461E-97A5-3BE62E325419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6294" y="991079"/>
            <a:ext cx="1422124" cy="1658556"/>
          </a:xfrm>
          <a:prstGeom prst="rect">
            <a:avLst/>
          </a:prstGeom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id="{F4F220BB-039D-4551-AEF6-6826C219A39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477" y="1007981"/>
            <a:ext cx="1456106" cy="1624752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3EE18391-D2F1-4814-A646-8C13C6072DD7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0943" y="2833129"/>
            <a:ext cx="1835492" cy="1587051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FF7C2BA6-82EE-435A-B148-A32C3C4BB01F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6597" y="1057131"/>
            <a:ext cx="1590739" cy="1629380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AC8D38C8-BEB1-4301-9B97-7FC6F9FFEDF0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7335" y="6192299"/>
            <a:ext cx="1304477" cy="1367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6783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0"/>
            <a:ext cx="10691813" cy="866904"/>
          </a:xfrm>
          <a:prstGeom prst="rect">
            <a:avLst/>
          </a:prstGeom>
          <a:solidFill>
            <a:srgbClr val="71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0189" tIns="40094" rIns="80189" bIns="4009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ES" sz="1579"/>
          </a:p>
        </p:txBody>
      </p:sp>
      <p:sp>
        <p:nvSpPr>
          <p:cNvPr id="5" name="CuadroTexto 4"/>
          <p:cNvSpPr txBox="1"/>
          <p:nvPr/>
        </p:nvSpPr>
        <p:spPr>
          <a:xfrm>
            <a:off x="1215245" y="186404"/>
            <a:ext cx="82613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PICTOGRAMAS PRUEBAS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4173" y="3095124"/>
            <a:ext cx="1972838" cy="2305723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4318" y="3128481"/>
            <a:ext cx="2122080" cy="2305722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949" y="1003906"/>
            <a:ext cx="2007307" cy="2151908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949" y="3155814"/>
            <a:ext cx="2046539" cy="2235137"/>
          </a:xfrm>
          <a:prstGeom prst="rect">
            <a:avLst/>
          </a:prstGeom>
        </p:spPr>
      </p:pic>
      <p:pic>
        <p:nvPicPr>
          <p:cNvPr id="21" name="Imagen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6503" y="961183"/>
            <a:ext cx="2164329" cy="2157649"/>
          </a:xfrm>
          <a:prstGeom prst="rect">
            <a:avLst/>
          </a:prstGeom>
        </p:spPr>
      </p:pic>
      <p:pic>
        <p:nvPicPr>
          <p:cNvPr id="22" name="Imagen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1891" y="951283"/>
            <a:ext cx="2065170" cy="2204531"/>
          </a:xfrm>
          <a:prstGeom prst="rect">
            <a:avLst/>
          </a:prstGeom>
        </p:spPr>
      </p:pic>
      <p:pic>
        <p:nvPicPr>
          <p:cNvPr id="24" name="Imagen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7011" y="3155814"/>
            <a:ext cx="2007307" cy="2318366"/>
          </a:xfrm>
          <a:prstGeom prst="rect">
            <a:avLst/>
          </a:prstGeom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4173" y="1003906"/>
            <a:ext cx="2555619" cy="1734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54043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0"/>
            <a:ext cx="10691813" cy="866904"/>
          </a:xfrm>
          <a:prstGeom prst="rect">
            <a:avLst/>
          </a:prstGeom>
          <a:solidFill>
            <a:srgbClr val="71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0189" tIns="40094" rIns="80189" bIns="4009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ES" sz="1579"/>
          </a:p>
        </p:txBody>
      </p:sp>
      <p:sp>
        <p:nvSpPr>
          <p:cNvPr id="5" name="CuadroTexto 4"/>
          <p:cNvSpPr txBox="1"/>
          <p:nvPr/>
        </p:nvSpPr>
        <p:spPr>
          <a:xfrm>
            <a:off x="1215245" y="186404"/>
            <a:ext cx="82613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PICTOGRAMAS RECOMPENSAS</a:t>
            </a:r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4424" y="5333788"/>
            <a:ext cx="1662513" cy="1920142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9490" y="5402331"/>
            <a:ext cx="1662513" cy="1920142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5906" y="5363933"/>
            <a:ext cx="1662513" cy="1920142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2392" y="1245591"/>
            <a:ext cx="1662513" cy="1920142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145" y="1245591"/>
            <a:ext cx="1662513" cy="1920142"/>
          </a:xfrm>
          <a:prstGeom prst="rect">
            <a:avLst/>
          </a:prstGeom>
        </p:spPr>
      </p:pic>
      <p:pic>
        <p:nvPicPr>
          <p:cNvPr id="25" name="Imagen 2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8368" y="3347758"/>
            <a:ext cx="1650481" cy="1906246"/>
          </a:xfrm>
          <a:prstGeom prst="rect">
            <a:avLst/>
          </a:prstGeom>
        </p:spPr>
      </p:pic>
      <p:pic>
        <p:nvPicPr>
          <p:cNvPr id="26" name="Imagen 2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4424" y="3347758"/>
            <a:ext cx="1650481" cy="1906246"/>
          </a:xfrm>
          <a:prstGeom prst="rect">
            <a:avLst/>
          </a:prstGeom>
        </p:spPr>
      </p:pic>
      <p:pic>
        <p:nvPicPr>
          <p:cNvPr id="27" name="Imagen 2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7906" y="3347758"/>
            <a:ext cx="1650481" cy="1906246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47093274-C274-43EE-A5B8-6E675FECD30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8658" y="1245591"/>
            <a:ext cx="1769729" cy="1832483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B3C70F83-3088-4F92-975F-DF1D411FD9F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145" y="3347758"/>
            <a:ext cx="1701159" cy="1906246"/>
          </a:xfrm>
          <a:prstGeom prst="rect">
            <a:avLst/>
          </a:prstGeom>
        </p:spPr>
      </p:pic>
      <p:pic>
        <p:nvPicPr>
          <p:cNvPr id="9218" name="Picture 2" descr="G:\HospiTEA\Apoyos  visuales Hospital\Documento Justificación\Material para Intranet\Material de Apoyo\pictogramas\Pictos a añadir\escuchar música1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8369" y="1263739"/>
            <a:ext cx="1685168" cy="1901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20391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0"/>
            <a:ext cx="10691813" cy="866904"/>
          </a:xfrm>
          <a:prstGeom prst="rect">
            <a:avLst/>
          </a:prstGeom>
          <a:solidFill>
            <a:srgbClr val="71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0189" tIns="40094" rIns="80189" bIns="4009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ES" sz="1579"/>
          </a:p>
        </p:txBody>
      </p:sp>
      <p:sp>
        <p:nvSpPr>
          <p:cNvPr id="5" name="CuadroTexto 4"/>
          <p:cNvSpPr txBox="1"/>
          <p:nvPr/>
        </p:nvSpPr>
        <p:spPr>
          <a:xfrm>
            <a:off x="1215245" y="186404"/>
            <a:ext cx="82613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PICTOGRAMAS TRAUMATISMOS 1</a:t>
            </a: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04582E34-8F39-4740-BBF3-AEC96C13802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5481" y="1023261"/>
            <a:ext cx="2057881" cy="2007053"/>
          </a:xfrm>
          <a:prstGeom prst="rect">
            <a:avLst/>
          </a:prstGeom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002613A9-5AC0-4BBF-BF05-E2E6B844E5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9889" y="3204750"/>
            <a:ext cx="1787223" cy="1955829"/>
          </a:xfrm>
          <a:prstGeom prst="rect">
            <a:avLst/>
          </a:prstGeom>
        </p:spPr>
      </p:pic>
      <p:pic>
        <p:nvPicPr>
          <p:cNvPr id="49" name="Imagen 48">
            <a:extLst>
              <a:ext uri="{FF2B5EF4-FFF2-40B4-BE49-F238E27FC236}">
                <a16:creationId xmlns:a16="http://schemas.microsoft.com/office/drawing/2014/main" id="{1A243095-7005-49E1-9085-23DF7051C7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6819" y="3132571"/>
            <a:ext cx="1832832" cy="2121041"/>
          </a:xfrm>
          <a:prstGeom prst="rect">
            <a:avLst/>
          </a:prstGeom>
        </p:spPr>
      </p:pic>
      <p:pic>
        <p:nvPicPr>
          <p:cNvPr id="51" name="Imagen 50">
            <a:extLst>
              <a:ext uri="{FF2B5EF4-FFF2-40B4-BE49-F238E27FC236}">
                <a16:creationId xmlns:a16="http://schemas.microsoft.com/office/drawing/2014/main" id="{03D5DCFE-3312-4AE1-BDBA-F48FA445E2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9693" y="1011530"/>
            <a:ext cx="1832832" cy="2121041"/>
          </a:xfrm>
          <a:prstGeom prst="rect">
            <a:avLst/>
          </a:prstGeom>
        </p:spPr>
      </p:pic>
      <p:pic>
        <p:nvPicPr>
          <p:cNvPr id="55" name="Imagen 54">
            <a:extLst>
              <a:ext uri="{FF2B5EF4-FFF2-40B4-BE49-F238E27FC236}">
                <a16:creationId xmlns:a16="http://schemas.microsoft.com/office/drawing/2014/main" id="{696EFC50-900E-4BF9-AEE5-A774747977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079" y="909273"/>
            <a:ext cx="2002628" cy="2121041"/>
          </a:xfrm>
          <a:prstGeom prst="rect">
            <a:avLst/>
          </a:prstGeom>
        </p:spPr>
      </p:pic>
      <p:pic>
        <p:nvPicPr>
          <p:cNvPr id="57" name="Imagen 56">
            <a:extLst>
              <a:ext uri="{FF2B5EF4-FFF2-40B4-BE49-F238E27FC236}">
                <a16:creationId xmlns:a16="http://schemas.microsoft.com/office/drawing/2014/main" id="{9E767742-622A-4635-B97D-5F4C91D596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070" y="3132571"/>
            <a:ext cx="1832832" cy="2121041"/>
          </a:xfrm>
          <a:prstGeom prst="rect">
            <a:avLst/>
          </a:prstGeom>
        </p:spPr>
      </p:pic>
      <p:pic>
        <p:nvPicPr>
          <p:cNvPr id="59" name="Imagen 58">
            <a:extLst>
              <a:ext uri="{FF2B5EF4-FFF2-40B4-BE49-F238E27FC236}">
                <a16:creationId xmlns:a16="http://schemas.microsoft.com/office/drawing/2014/main" id="{1BFEF803-24F7-47F1-A8FF-B47FF090511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3452" y="5253612"/>
            <a:ext cx="1832832" cy="2121041"/>
          </a:xfrm>
          <a:prstGeom prst="rect">
            <a:avLst/>
          </a:prstGeom>
        </p:spPr>
      </p:pic>
      <p:pic>
        <p:nvPicPr>
          <p:cNvPr id="65" name="Imagen 64">
            <a:extLst>
              <a:ext uri="{FF2B5EF4-FFF2-40B4-BE49-F238E27FC236}">
                <a16:creationId xmlns:a16="http://schemas.microsoft.com/office/drawing/2014/main" id="{C316CC21-96CB-419D-B997-F239D5E8122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0730" y="915457"/>
            <a:ext cx="1846089" cy="2136384"/>
          </a:xfrm>
          <a:prstGeom prst="rect">
            <a:avLst/>
          </a:prstGeom>
        </p:spPr>
      </p:pic>
      <p:pic>
        <p:nvPicPr>
          <p:cNvPr id="67" name="Imagen 66">
            <a:extLst>
              <a:ext uri="{FF2B5EF4-FFF2-40B4-BE49-F238E27FC236}">
                <a16:creationId xmlns:a16="http://schemas.microsoft.com/office/drawing/2014/main" id="{28708D47-F052-4DCD-B521-B625E0E0D0A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070" y="5253612"/>
            <a:ext cx="1832832" cy="2121041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3C0846A9-11BB-4E60-A6B9-6AFAC105E86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3451" y="3204750"/>
            <a:ext cx="1720645" cy="1976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3673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0"/>
            <a:ext cx="10691813" cy="866904"/>
          </a:xfrm>
          <a:prstGeom prst="rect">
            <a:avLst/>
          </a:prstGeom>
          <a:solidFill>
            <a:srgbClr val="71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0189" tIns="40094" rIns="80189" bIns="4009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ES" sz="1579"/>
          </a:p>
        </p:txBody>
      </p:sp>
      <p:sp>
        <p:nvSpPr>
          <p:cNvPr id="5" name="CuadroTexto 4"/>
          <p:cNvSpPr txBox="1"/>
          <p:nvPr/>
        </p:nvSpPr>
        <p:spPr>
          <a:xfrm>
            <a:off x="1215245" y="186404"/>
            <a:ext cx="82613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PICTOGRAMAS TRAUMATISMOS 2</a:t>
            </a: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1A5480F6-6ED3-4336-9ACC-665D6F56FE7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4334" y="3279252"/>
            <a:ext cx="1943466" cy="2121041"/>
          </a:xfrm>
          <a:prstGeom prst="rect">
            <a:avLst/>
          </a:prstGeom>
        </p:spPr>
      </p:pic>
      <p:pic>
        <p:nvPicPr>
          <p:cNvPr id="53" name="Imagen 52">
            <a:extLst>
              <a:ext uri="{FF2B5EF4-FFF2-40B4-BE49-F238E27FC236}">
                <a16:creationId xmlns:a16="http://schemas.microsoft.com/office/drawing/2014/main" id="{EBE4D994-0D3A-4722-82FC-70CF738016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894" y="970117"/>
            <a:ext cx="1832832" cy="2121041"/>
          </a:xfrm>
          <a:prstGeom prst="rect">
            <a:avLst/>
          </a:prstGeom>
        </p:spPr>
      </p:pic>
      <p:pic>
        <p:nvPicPr>
          <p:cNvPr id="57" name="Imagen 56">
            <a:extLst>
              <a:ext uri="{FF2B5EF4-FFF2-40B4-BE49-F238E27FC236}">
                <a16:creationId xmlns:a16="http://schemas.microsoft.com/office/drawing/2014/main" id="{9E767742-622A-4635-B97D-5F4C91D596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8184" y="970118"/>
            <a:ext cx="1744134" cy="2018395"/>
          </a:xfrm>
          <a:prstGeom prst="rect">
            <a:avLst/>
          </a:prstGeom>
        </p:spPr>
      </p:pic>
      <p:pic>
        <p:nvPicPr>
          <p:cNvPr id="61" name="Imagen 60">
            <a:extLst>
              <a:ext uri="{FF2B5EF4-FFF2-40B4-BE49-F238E27FC236}">
                <a16:creationId xmlns:a16="http://schemas.microsoft.com/office/drawing/2014/main" id="{519F346F-59F7-40BB-ACDF-F1BA547291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9237" y="3279250"/>
            <a:ext cx="1832832" cy="2121041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7D6D70E6-AD3B-4F83-BC90-955D5C552B0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893" y="3279250"/>
            <a:ext cx="1832833" cy="2121043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8B908976-49D4-4A96-B2FB-5C2AF4439EC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0440" y="3220329"/>
            <a:ext cx="1934660" cy="2238881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BC612927-9B93-40CB-B52D-4451A6EC253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2318" y="970118"/>
            <a:ext cx="1707208" cy="1975664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36237B51-A68F-4CC8-8261-533B87A35CC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142" y="5423178"/>
            <a:ext cx="1848025" cy="2136497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BC731159-1991-441C-8084-4DDCC18B820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6192" y="5555822"/>
            <a:ext cx="1679137" cy="1943178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1F04B49D-49F7-428A-8526-D9B95B92825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1530" y="5544322"/>
            <a:ext cx="1689074" cy="1954678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0C511574-2350-4CC2-87B1-DF0CF27360C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688868" y="991483"/>
            <a:ext cx="1629316" cy="1975663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404A4D42-3EA9-4ECF-945E-C59254C3A4E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2145" y="1042807"/>
            <a:ext cx="1939924" cy="1975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0182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0"/>
            <a:ext cx="10691813" cy="866904"/>
          </a:xfrm>
          <a:prstGeom prst="rect">
            <a:avLst/>
          </a:prstGeom>
          <a:solidFill>
            <a:srgbClr val="71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0189" tIns="40094" rIns="80189" bIns="4009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ES" sz="1579"/>
          </a:p>
        </p:txBody>
      </p:sp>
      <p:sp>
        <p:nvSpPr>
          <p:cNvPr id="5" name="CuadroTexto 4"/>
          <p:cNvSpPr txBox="1"/>
          <p:nvPr/>
        </p:nvSpPr>
        <p:spPr>
          <a:xfrm>
            <a:off x="1215245" y="186404"/>
            <a:ext cx="82613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PICTOGRAMAS TRAUMATISMOS 3</a:t>
            </a:r>
          </a:p>
        </p:txBody>
      </p:sp>
      <p:pic>
        <p:nvPicPr>
          <p:cNvPr id="40" name="Imagen 39">
            <a:extLst>
              <a:ext uri="{FF2B5EF4-FFF2-40B4-BE49-F238E27FC236}">
                <a16:creationId xmlns:a16="http://schemas.microsoft.com/office/drawing/2014/main" id="{B543E413-6548-4ABB-B995-2768FDF545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2364" y="1292962"/>
            <a:ext cx="2067397" cy="2259593"/>
          </a:xfrm>
          <a:prstGeom prst="rect">
            <a:avLst/>
          </a:prstGeom>
        </p:spPr>
      </p:pic>
      <p:pic>
        <p:nvPicPr>
          <p:cNvPr id="41" name="Imagen 40">
            <a:extLst>
              <a:ext uri="{FF2B5EF4-FFF2-40B4-BE49-F238E27FC236}">
                <a16:creationId xmlns:a16="http://schemas.microsoft.com/office/drawing/2014/main" id="{B4EBF649-F05F-4903-A8E3-71E5A15A0F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0295" y="1265518"/>
            <a:ext cx="2074082" cy="2259821"/>
          </a:xfrm>
          <a:prstGeom prst="rect">
            <a:avLst/>
          </a:prstGeom>
        </p:spPr>
      </p:pic>
      <p:pic>
        <p:nvPicPr>
          <p:cNvPr id="42" name="Imagen 41">
            <a:extLst>
              <a:ext uri="{FF2B5EF4-FFF2-40B4-BE49-F238E27FC236}">
                <a16:creationId xmlns:a16="http://schemas.microsoft.com/office/drawing/2014/main" id="{59668F36-BDD0-48FB-938C-A13A800DC8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1534" y="1218302"/>
            <a:ext cx="1972660" cy="2288284"/>
          </a:xfrm>
          <a:prstGeom prst="rect">
            <a:avLst/>
          </a:prstGeom>
        </p:spPr>
      </p:pic>
      <p:pic>
        <p:nvPicPr>
          <p:cNvPr id="43" name="Imagen 42">
            <a:extLst>
              <a:ext uri="{FF2B5EF4-FFF2-40B4-BE49-F238E27FC236}">
                <a16:creationId xmlns:a16="http://schemas.microsoft.com/office/drawing/2014/main" id="{EC8CB375-2BCA-4DEE-9E1C-0C4B634162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107" y="3707302"/>
            <a:ext cx="1998095" cy="2317790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70EA11F5-7BAA-438F-85A1-0DBD935D05D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8202" y="3682231"/>
            <a:ext cx="2046175" cy="2367932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98E8EEEA-DFAF-40B4-97E8-EDB1628440A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8578" y="3707302"/>
            <a:ext cx="2041183" cy="2362155"/>
          </a:xfrm>
          <a:prstGeom prst="rect">
            <a:avLst/>
          </a:prstGeom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id="{B71D68E6-D819-4B90-B8ED-474B9D94C53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7107" y="1292963"/>
            <a:ext cx="1962066" cy="2259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4522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0"/>
            <a:ext cx="10691813" cy="866904"/>
          </a:xfrm>
          <a:prstGeom prst="rect">
            <a:avLst/>
          </a:prstGeom>
          <a:solidFill>
            <a:srgbClr val="71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0189" tIns="40094" rIns="80189" bIns="4009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ES" sz="1579"/>
          </a:p>
        </p:txBody>
      </p:sp>
      <p:sp>
        <p:nvSpPr>
          <p:cNvPr id="5" name="CuadroTexto 4"/>
          <p:cNvSpPr txBox="1"/>
          <p:nvPr/>
        </p:nvSpPr>
        <p:spPr>
          <a:xfrm>
            <a:off x="-1" y="0"/>
            <a:ext cx="106918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PICTOGRAMAS DE ACTIVIDADES BASICAS DE LA VIDA DIARIA</a:t>
            </a:r>
          </a:p>
        </p:txBody>
      </p:sp>
      <p:grpSp>
        <p:nvGrpSpPr>
          <p:cNvPr id="23" name="Grupo 22"/>
          <p:cNvGrpSpPr/>
          <p:nvPr/>
        </p:nvGrpSpPr>
        <p:grpSpPr>
          <a:xfrm>
            <a:off x="995587" y="2690915"/>
            <a:ext cx="8910818" cy="4619843"/>
            <a:chOff x="1406850" y="2735398"/>
            <a:chExt cx="8910818" cy="4619843"/>
          </a:xfrm>
        </p:grpSpPr>
        <p:pic>
          <p:nvPicPr>
            <p:cNvPr id="6" name="Imagen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97636" y="4347716"/>
              <a:ext cx="1217400" cy="1409466"/>
            </a:xfrm>
            <a:prstGeom prst="rect">
              <a:avLst/>
            </a:prstGeom>
          </p:spPr>
        </p:pic>
        <p:pic>
          <p:nvPicPr>
            <p:cNvPr id="7" name="Imagen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32340" y="2741253"/>
              <a:ext cx="1189577" cy="1386371"/>
            </a:xfrm>
            <a:prstGeom prst="rect">
              <a:avLst/>
            </a:prstGeom>
          </p:spPr>
        </p:pic>
        <p:pic>
          <p:nvPicPr>
            <p:cNvPr id="8" name="Imagen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94418" y="2741253"/>
              <a:ext cx="1213744" cy="1405232"/>
            </a:xfrm>
            <a:prstGeom prst="rect">
              <a:avLst/>
            </a:prstGeom>
          </p:spPr>
        </p:pic>
        <p:pic>
          <p:nvPicPr>
            <p:cNvPr id="9" name="Imagen 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97559" y="2741288"/>
              <a:ext cx="1200329" cy="1386336"/>
            </a:xfrm>
            <a:prstGeom prst="rect">
              <a:avLst/>
            </a:prstGeom>
          </p:spPr>
        </p:pic>
        <p:pic>
          <p:nvPicPr>
            <p:cNvPr id="10" name="Imagen 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59867" y="2784403"/>
              <a:ext cx="1224862" cy="1414671"/>
            </a:xfrm>
            <a:prstGeom prst="rect">
              <a:avLst/>
            </a:prstGeom>
          </p:spPr>
        </p:pic>
        <p:pic>
          <p:nvPicPr>
            <p:cNvPr id="11" name="Imagen 1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4798" y="4378603"/>
              <a:ext cx="1174892" cy="1378579"/>
            </a:xfrm>
            <a:prstGeom prst="rect">
              <a:avLst/>
            </a:prstGeom>
          </p:spPr>
        </p:pic>
        <p:pic>
          <p:nvPicPr>
            <p:cNvPr id="12" name="Imagen 1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92221" y="2735398"/>
              <a:ext cx="1199382" cy="1385242"/>
            </a:xfrm>
            <a:prstGeom prst="rect">
              <a:avLst/>
            </a:prstGeom>
          </p:spPr>
        </p:pic>
        <p:pic>
          <p:nvPicPr>
            <p:cNvPr id="13" name="Imagen 1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36918" y="4332257"/>
              <a:ext cx="1214641" cy="1406584"/>
            </a:xfrm>
            <a:prstGeom prst="rect">
              <a:avLst/>
            </a:prstGeom>
          </p:spPr>
        </p:pic>
        <p:pic>
          <p:nvPicPr>
            <p:cNvPr id="14" name="Imagen 13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90662" y="4347716"/>
              <a:ext cx="1201559" cy="1391125"/>
            </a:xfrm>
            <a:prstGeom prst="rect">
              <a:avLst/>
            </a:prstGeom>
          </p:spPr>
        </p:pic>
        <p:pic>
          <p:nvPicPr>
            <p:cNvPr id="15" name="Imagen 14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32340" y="4357643"/>
              <a:ext cx="1230090" cy="1420497"/>
            </a:xfrm>
            <a:prstGeom prst="rect">
              <a:avLst/>
            </a:prstGeom>
          </p:spPr>
        </p:pic>
        <p:pic>
          <p:nvPicPr>
            <p:cNvPr id="16" name="Imagen 15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9945" y="4347716"/>
              <a:ext cx="1247065" cy="1443810"/>
            </a:xfrm>
            <a:prstGeom prst="rect">
              <a:avLst/>
            </a:prstGeom>
          </p:spPr>
        </p:pic>
        <p:pic>
          <p:nvPicPr>
            <p:cNvPr id="17" name="Imagen 16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97559" y="4329659"/>
              <a:ext cx="1220109" cy="1409182"/>
            </a:xfrm>
            <a:prstGeom prst="rect">
              <a:avLst/>
            </a:prstGeom>
          </p:spPr>
        </p:pic>
        <p:pic>
          <p:nvPicPr>
            <p:cNvPr id="18" name="Imagen 17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6850" y="5941974"/>
              <a:ext cx="1213079" cy="1413267"/>
            </a:xfrm>
            <a:prstGeom prst="rect">
              <a:avLst/>
            </a:prstGeom>
          </p:spPr>
        </p:pic>
        <p:pic>
          <p:nvPicPr>
            <p:cNvPr id="19" name="Imagen 18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15136" y="5941974"/>
              <a:ext cx="1199900" cy="1397913"/>
            </a:xfrm>
            <a:prstGeom prst="rect">
              <a:avLst/>
            </a:prstGeom>
          </p:spPr>
        </p:pic>
        <p:pic>
          <p:nvPicPr>
            <p:cNvPr id="20" name="Imagen 19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10981" y="5863216"/>
              <a:ext cx="1225937" cy="1419350"/>
            </a:xfrm>
            <a:prstGeom prst="rect">
              <a:avLst/>
            </a:prstGeom>
          </p:spPr>
        </p:pic>
        <p:pic>
          <p:nvPicPr>
            <p:cNvPr id="21" name="Imagen 20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64460" y="5863216"/>
              <a:ext cx="1187099" cy="1380075"/>
            </a:xfrm>
            <a:prstGeom prst="rect">
              <a:avLst/>
            </a:prstGeom>
          </p:spPr>
        </p:pic>
        <p:pic>
          <p:nvPicPr>
            <p:cNvPr id="22" name="Imagen 21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63213" y="5851104"/>
              <a:ext cx="1204112" cy="1404299"/>
            </a:xfrm>
            <a:prstGeom prst="rect">
              <a:avLst/>
            </a:prstGeom>
          </p:spPr>
        </p:pic>
      </p:grpSp>
      <p:pic>
        <p:nvPicPr>
          <p:cNvPr id="24" name="Imagen 23">
            <a:extLst>
              <a:ext uri="{FF2B5EF4-FFF2-40B4-BE49-F238E27FC236}">
                <a16:creationId xmlns:a16="http://schemas.microsoft.com/office/drawing/2014/main" id="{CFD5EAA7-820A-4DAB-8707-CF5099F1C3D2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346934" y="1156636"/>
            <a:ext cx="1786294" cy="1436269"/>
          </a:xfrm>
          <a:prstGeom prst="rect">
            <a:avLst/>
          </a:prstGeom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id="{A2EA7A76-8F8E-4F96-8B6F-4216AC4C4564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5427" y="1096233"/>
            <a:ext cx="1321869" cy="1450624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387C6A53-CEE4-4F3F-A9D6-72676632615A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910264" y="1156636"/>
            <a:ext cx="1207210" cy="1400364"/>
          </a:xfrm>
          <a:prstGeom prst="rect">
            <a:avLst/>
          </a:prstGeom>
        </p:spPr>
      </p:pic>
      <p:pic>
        <p:nvPicPr>
          <p:cNvPr id="28" name="Imagen 27">
            <a:extLst>
              <a:ext uri="{FF2B5EF4-FFF2-40B4-BE49-F238E27FC236}">
                <a16:creationId xmlns:a16="http://schemas.microsoft.com/office/drawing/2014/main" id="{F7C4BEB3-807D-454C-AF2E-2EF87E3B02FF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168939" y="1154562"/>
            <a:ext cx="1116181" cy="1367809"/>
          </a:xfrm>
          <a:prstGeom prst="rect">
            <a:avLst/>
          </a:prstGeom>
        </p:spPr>
      </p:pic>
      <p:pic>
        <p:nvPicPr>
          <p:cNvPr id="30" name="Imagen 29">
            <a:extLst>
              <a:ext uri="{FF2B5EF4-FFF2-40B4-BE49-F238E27FC236}">
                <a16:creationId xmlns:a16="http://schemas.microsoft.com/office/drawing/2014/main" id="{E7ADB101-E5A1-4C78-80ED-458AA9C764A1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358863" y="1166780"/>
            <a:ext cx="1212846" cy="1380076"/>
          </a:xfrm>
          <a:prstGeom prst="rect">
            <a:avLst/>
          </a:prstGeom>
        </p:spPr>
      </p:pic>
      <p:pic>
        <p:nvPicPr>
          <p:cNvPr id="31" name="Imagen 30">
            <a:extLst>
              <a:ext uri="{FF2B5EF4-FFF2-40B4-BE49-F238E27FC236}">
                <a16:creationId xmlns:a16="http://schemas.microsoft.com/office/drawing/2014/main" id="{A3144C51-BAE8-4FCE-A1DE-D9888C97E8EC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219" y="2649171"/>
            <a:ext cx="1224862" cy="1407246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0984" y="5892177"/>
            <a:ext cx="1250275" cy="1418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1950" y="1154562"/>
            <a:ext cx="1173432" cy="1305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6567" y="2641910"/>
            <a:ext cx="1036143" cy="1362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2438" y="5872727"/>
            <a:ext cx="1175036" cy="14226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57579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0"/>
            <a:ext cx="10691813" cy="866904"/>
          </a:xfrm>
          <a:prstGeom prst="rect">
            <a:avLst/>
          </a:prstGeom>
          <a:solidFill>
            <a:srgbClr val="71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0189" tIns="40094" rIns="80189" bIns="4009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ES" sz="1579"/>
          </a:p>
        </p:txBody>
      </p:sp>
      <p:sp>
        <p:nvSpPr>
          <p:cNvPr id="8" name="CuadroTexto 7"/>
          <p:cNvSpPr txBox="1"/>
          <p:nvPr/>
        </p:nvSpPr>
        <p:spPr>
          <a:xfrm>
            <a:off x="688684" y="171842"/>
            <a:ext cx="93144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        PICTOGRAMAS DE OCIO</a:t>
            </a: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0836" y="1645544"/>
            <a:ext cx="1655871" cy="1957701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0046" y="4035712"/>
            <a:ext cx="1681179" cy="1958615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4978" y="4035712"/>
            <a:ext cx="1656644" cy="1958615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697" y="4035712"/>
            <a:ext cx="1684741" cy="1958615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964" y="1645544"/>
            <a:ext cx="1659733" cy="1962266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528" y="4035712"/>
            <a:ext cx="1656643" cy="1958615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816E291C-987A-43B0-973B-653A02AB224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1580" y="1676881"/>
            <a:ext cx="1895025" cy="1895025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09038F8E-765F-4B0A-A1D0-17ADB33C1EB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1310" y="1648061"/>
            <a:ext cx="1655871" cy="1923846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9D94B872-AFD5-40A7-B9C3-77E8A34C1E1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2919" y="4035712"/>
            <a:ext cx="1897567" cy="1955185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FE74E679-E292-4C24-BE0D-00D55987A6A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627084" y="1674686"/>
            <a:ext cx="1638306" cy="1849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9767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0"/>
            <a:ext cx="10691813" cy="866904"/>
          </a:xfrm>
          <a:prstGeom prst="rect">
            <a:avLst/>
          </a:prstGeom>
          <a:solidFill>
            <a:srgbClr val="71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0189" tIns="40094" rIns="80189" bIns="4009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ES" sz="1579"/>
          </a:p>
        </p:txBody>
      </p:sp>
      <p:sp>
        <p:nvSpPr>
          <p:cNvPr id="8" name="CuadroTexto 7"/>
          <p:cNvSpPr txBox="1"/>
          <p:nvPr/>
        </p:nvSpPr>
        <p:spPr>
          <a:xfrm>
            <a:off x="0" y="0"/>
            <a:ext cx="104025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            PICTOGRAMAS DE SERVICIOS 1 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E7752872-E670-4446-A853-FA827B06B3B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197" y="1112733"/>
            <a:ext cx="2002187" cy="1989878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FC2D79FC-7AAD-46EB-AEB4-1FBC2AA7765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8184" y="5279318"/>
            <a:ext cx="1802393" cy="1925109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C4D5F553-C30B-41AD-BA12-B0F4594EED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1008" y="3199304"/>
            <a:ext cx="1802393" cy="1976915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227F9CA3-D498-4085-B2CC-346F6F365A1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9096" y="1117038"/>
            <a:ext cx="1813888" cy="1967716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9096" y="3239803"/>
            <a:ext cx="1733887" cy="1895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3904" y="1097030"/>
            <a:ext cx="1849524" cy="1987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344" y="3160961"/>
            <a:ext cx="1988040" cy="1973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1008" y="1090794"/>
            <a:ext cx="1956747" cy="1973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5306" y="5208940"/>
            <a:ext cx="1928122" cy="199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479" y="5286680"/>
            <a:ext cx="1911010" cy="1917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9096" y="5222911"/>
            <a:ext cx="1883670" cy="1967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6188" y="3199304"/>
            <a:ext cx="1826357" cy="1961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743831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0"/>
            <a:ext cx="10691813" cy="866904"/>
          </a:xfrm>
          <a:prstGeom prst="rect">
            <a:avLst/>
          </a:prstGeom>
          <a:solidFill>
            <a:srgbClr val="71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0189" tIns="40094" rIns="80189" bIns="4009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ES" sz="1579"/>
          </a:p>
        </p:txBody>
      </p:sp>
      <p:sp>
        <p:nvSpPr>
          <p:cNvPr id="8" name="CuadroTexto 7"/>
          <p:cNvSpPr txBox="1"/>
          <p:nvPr/>
        </p:nvSpPr>
        <p:spPr>
          <a:xfrm>
            <a:off x="0" y="171842"/>
            <a:ext cx="104025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            PICTOGRAMAS DE SERVICIOS 2  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25559C42-2A6B-484C-B4F6-5A973F42C60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681" y="1242821"/>
            <a:ext cx="1700560" cy="1972651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5189" y="1268808"/>
            <a:ext cx="1766289" cy="19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632" y="1242822"/>
            <a:ext cx="2044850" cy="1972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188684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0"/>
            <a:ext cx="10691813" cy="866904"/>
          </a:xfrm>
          <a:prstGeom prst="rect">
            <a:avLst/>
          </a:prstGeom>
          <a:solidFill>
            <a:srgbClr val="71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0189" tIns="40094" rIns="80189" bIns="4009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ES" sz="1579"/>
          </a:p>
        </p:txBody>
      </p:sp>
      <p:sp>
        <p:nvSpPr>
          <p:cNvPr id="8" name="CuadroTexto 7"/>
          <p:cNvSpPr txBox="1"/>
          <p:nvPr/>
        </p:nvSpPr>
        <p:spPr>
          <a:xfrm>
            <a:off x="688684" y="171842"/>
            <a:ext cx="93144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PICTOGRAMAS DE DESPLAZAMIENTOS 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A20BF0B2-C8AE-4F87-A0AD-A497E3512E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1778" y="1064783"/>
            <a:ext cx="1943318" cy="1988232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C16CC0C9-D32E-4F7D-AF77-710CB345ABB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5906" y="1056662"/>
            <a:ext cx="1953618" cy="2043845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C7926C24-93E1-4F2F-8FEB-588CBCC30B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5407" y="1042193"/>
            <a:ext cx="1749078" cy="2033412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15B0A19C-37C0-4E1D-84EB-2C6E2421F8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5407" y="3100507"/>
            <a:ext cx="2188247" cy="1911367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F5B511F3-16D7-4303-91C0-68BBD9CAB9B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9985" y="3240651"/>
            <a:ext cx="1561294" cy="1811100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5C4C1391-7047-4724-9608-A1B85349921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08889" y="5415422"/>
            <a:ext cx="2699917" cy="1644228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029C2B41-0A22-4F5D-98F7-68C5B5E958C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2760" y="1042193"/>
            <a:ext cx="1868095" cy="2033412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321DBA97-D4ED-4F97-9B4C-9AF13056D79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20476" y="5205002"/>
            <a:ext cx="1832392" cy="1854648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A4B12EBF-7214-43E4-AA94-12B5D31F968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0576" y="3143690"/>
            <a:ext cx="2142178" cy="1908061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5407" y="5170130"/>
            <a:ext cx="1809381" cy="1924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7883" y="3240651"/>
            <a:ext cx="1774936" cy="1811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10905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0"/>
            <a:ext cx="10691813" cy="866904"/>
          </a:xfrm>
          <a:prstGeom prst="rect">
            <a:avLst/>
          </a:prstGeom>
          <a:solidFill>
            <a:srgbClr val="71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0189" tIns="40094" rIns="80189" bIns="4009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ES" sz="1579"/>
          </a:p>
        </p:txBody>
      </p:sp>
      <p:sp>
        <p:nvSpPr>
          <p:cNvPr id="8" name="CuadroTexto 7"/>
          <p:cNvSpPr txBox="1"/>
          <p:nvPr/>
        </p:nvSpPr>
        <p:spPr>
          <a:xfrm>
            <a:off x="196646" y="171842"/>
            <a:ext cx="104951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          PICTOGRAMAS DE LUGARES  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06EEDE84-BF93-48E9-A0D3-CFD3EA6817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0490" y="3180294"/>
            <a:ext cx="1674084" cy="1953099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CA57D8E7-2DB2-4585-87D1-45F429E56F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971" y="1086088"/>
            <a:ext cx="1703909" cy="1980899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363D6192-9DA4-40FE-BE99-69325766BC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8567" y="1130978"/>
            <a:ext cx="1931423" cy="1923062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7DA4A02C-C499-4C46-B85A-49FB30584C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2679" y="1100935"/>
            <a:ext cx="1902881" cy="1937133"/>
          </a:xfrm>
          <a:prstGeom prst="rect">
            <a:avLst/>
          </a:prstGeom>
        </p:spPr>
      </p:pic>
      <p:pic>
        <p:nvPicPr>
          <p:cNvPr id="28" name="Imagen 27">
            <a:extLst>
              <a:ext uri="{FF2B5EF4-FFF2-40B4-BE49-F238E27FC236}">
                <a16:creationId xmlns:a16="http://schemas.microsoft.com/office/drawing/2014/main" id="{45F9A222-918D-4B3E-B9FB-312929B963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41604" y="1115006"/>
            <a:ext cx="1744274" cy="1923062"/>
          </a:xfrm>
          <a:prstGeom prst="rect">
            <a:avLst/>
          </a:prstGeom>
        </p:spPr>
      </p:pic>
      <p:pic>
        <p:nvPicPr>
          <p:cNvPr id="29" name="Imagen 28">
            <a:extLst>
              <a:ext uri="{FF2B5EF4-FFF2-40B4-BE49-F238E27FC236}">
                <a16:creationId xmlns:a16="http://schemas.microsoft.com/office/drawing/2014/main" id="{100715CF-14AF-4770-9A24-89C5CEEB1F8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370" y="3180294"/>
            <a:ext cx="1880773" cy="1869210"/>
          </a:xfrm>
          <a:prstGeom prst="rect">
            <a:avLst/>
          </a:prstGeom>
        </p:spPr>
      </p:pic>
      <p:pic>
        <p:nvPicPr>
          <p:cNvPr id="5122" name="Picture 2" descr="G:\HospiTEA\Apoyos  visuales Hospital\Documento Justificación\Material para Intranet\Material de Apoyo\pictogramas\Pictos a añadir\hospital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6837" y="3180294"/>
            <a:ext cx="1981063" cy="1985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G:\HospiTEA\Apoyos  visuales Hospital\Documento Justificación\Material para Intranet\Material de Apoyo\pictogramas\ENFERMERIA\CONSULTAS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2679" y="3195288"/>
            <a:ext cx="1726873" cy="1923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1A4CED0C-68AF-4F10-AAF0-AA1D3EB4AB2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6228" y="5351202"/>
            <a:ext cx="1442382" cy="1630901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6D800357-8CEA-4C73-87F7-254E55389FC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4310" y="5351202"/>
            <a:ext cx="1439542" cy="1630901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3928FA84-99DE-49C0-8016-B7D40CDFE94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1478" y="5359660"/>
            <a:ext cx="1644400" cy="1598819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0B7DD4A6-33BA-4A83-B4E2-F89B884051B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0986" y="5351203"/>
            <a:ext cx="1442382" cy="1608474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F3CAEDAB-AAD2-41EA-908C-949FCD47CDA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370" y="5359660"/>
            <a:ext cx="1842676" cy="2077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9527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0"/>
            <a:ext cx="10691813" cy="866904"/>
          </a:xfrm>
          <a:prstGeom prst="rect">
            <a:avLst/>
          </a:prstGeom>
          <a:solidFill>
            <a:srgbClr val="71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0189" tIns="40094" rIns="80189" bIns="4009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ES" sz="1579"/>
          </a:p>
        </p:txBody>
      </p:sp>
      <p:sp>
        <p:nvSpPr>
          <p:cNvPr id="8" name="CuadroTexto 7"/>
          <p:cNvSpPr txBox="1"/>
          <p:nvPr/>
        </p:nvSpPr>
        <p:spPr>
          <a:xfrm>
            <a:off x="688684" y="171842"/>
            <a:ext cx="93144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   PICTOGRAMAS DE POSICIONAMIENTO 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00B37067-FEAD-45C6-8651-01BCA20DF5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249" y="1376723"/>
            <a:ext cx="1908826" cy="213807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850561EA-20DB-4056-9E4D-52B7BCE87C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0322" y="1376723"/>
            <a:ext cx="1979675" cy="2050943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8360345D-B188-44B5-8FF0-3829BF0F6B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4030" y="1376723"/>
            <a:ext cx="1888270" cy="2107926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62BB29DA-347F-40E2-8312-1CB9A34A69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5390" y="1376723"/>
            <a:ext cx="1843021" cy="2064362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70E8D6F8-8790-4BA5-8588-F68129E87E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9997" y="3773759"/>
            <a:ext cx="1917039" cy="1917039"/>
          </a:xfrm>
          <a:prstGeom prst="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3487" y="3790393"/>
            <a:ext cx="1871514" cy="1957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4402" y="3773759"/>
            <a:ext cx="1938849" cy="1933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4029" y="3790393"/>
            <a:ext cx="1386395" cy="1957264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487" y="5938317"/>
            <a:ext cx="1961753" cy="1412967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7259" y="5965755"/>
            <a:ext cx="1603822" cy="1420986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7152" y="5965755"/>
            <a:ext cx="1768194" cy="1420986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2995" y="5964560"/>
            <a:ext cx="1874041" cy="1443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9705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0"/>
            <a:ext cx="10691813" cy="866904"/>
          </a:xfrm>
          <a:prstGeom prst="rect">
            <a:avLst/>
          </a:prstGeom>
          <a:solidFill>
            <a:srgbClr val="71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0189" tIns="40094" rIns="80189" bIns="4009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ES" sz="1579"/>
          </a:p>
        </p:txBody>
      </p:sp>
      <p:sp>
        <p:nvSpPr>
          <p:cNvPr id="5" name="CuadroTexto 4"/>
          <p:cNvSpPr txBox="1"/>
          <p:nvPr/>
        </p:nvSpPr>
        <p:spPr>
          <a:xfrm>
            <a:off x="1215245" y="171842"/>
            <a:ext cx="82613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PICTOGRAMAS DE EMOCIONES</a:t>
            </a:r>
          </a:p>
        </p:txBody>
      </p:sp>
      <p:pic>
        <p:nvPicPr>
          <p:cNvPr id="53" name="Imagen 52">
            <a:extLst>
              <a:ext uri="{FF2B5EF4-FFF2-40B4-BE49-F238E27FC236}">
                <a16:creationId xmlns:a16="http://schemas.microsoft.com/office/drawing/2014/main" id="{6F0B8061-24D4-460E-9797-7E19DD481E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4119" y="1078316"/>
            <a:ext cx="1912786" cy="1904284"/>
          </a:xfrm>
          <a:prstGeom prst="rect">
            <a:avLst/>
          </a:prstGeom>
        </p:spPr>
      </p:pic>
      <p:pic>
        <p:nvPicPr>
          <p:cNvPr id="55" name="Imagen 54">
            <a:extLst>
              <a:ext uri="{FF2B5EF4-FFF2-40B4-BE49-F238E27FC236}">
                <a16:creationId xmlns:a16="http://schemas.microsoft.com/office/drawing/2014/main" id="{A4E3B17F-AEC4-4309-AD22-1C69F99459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766" y="1019830"/>
            <a:ext cx="1665920" cy="1904284"/>
          </a:xfrm>
          <a:prstGeom prst="rect">
            <a:avLst/>
          </a:prstGeom>
        </p:spPr>
      </p:pic>
      <p:pic>
        <p:nvPicPr>
          <p:cNvPr id="63" name="Imagen 62">
            <a:extLst>
              <a:ext uri="{FF2B5EF4-FFF2-40B4-BE49-F238E27FC236}">
                <a16:creationId xmlns:a16="http://schemas.microsoft.com/office/drawing/2014/main" id="{A9F199D2-F748-47C5-8A0D-D017C7D4BD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9491" y="3097660"/>
            <a:ext cx="2036758" cy="1849399"/>
          </a:xfrm>
          <a:prstGeom prst="rect">
            <a:avLst/>
          </a:prstGeom>
        </p:spPr>
      </p:pic>
      <p:pic>
        <p:nvPicPr>
          <p:cNvPr id="65" name="Imagen 64">
            <a:extLst>
              <a:ext uri="{FF2B5EF4-FFF2-40B4-BE49-F238E27FC236}">
                <a16:creationId xmlns:a16="http://schemas.microsoft.com/office/drawing/2014/main" id="{190B77B2-50E8-4DC0-AC2E-8D51AE40687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2799" y="3077462"/>
            <a:ext cx="1800376" cy="1849399"/>
          </a:xfrm>
          <a:prstGeom prst="rect">
            <a:avLst/>
          </a:prstGeom>
        </p:spPr>
      </p:pic>
      <p:pic>
        <p:nvPicPr>
          <p:cNvPr id="67" name="Imagen 66">
            <a:extLst>
              <a:ext uri="{FF2B5EF4-FFF2-40B4-BE49-F238E27FC236}">
                <a16:creationId xmlns:a16="http://schemas.microsoft.com/office/drawing/2014/main" id="{9F03F8B0-0FD8-46B7-B220-CD94E8CE2EC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1209" y="3077462"/>
            <a:ext cx="1758433" cy="1809001"/>
          </a:xfrm>
          <a:prstGeom prst="rect">
            <a:avLst/>
          </a:prstGeom>
        </p:spPr>
      </p:pic>
      <p:pic>
        <p:nvPicPr>
          <p:cNvPr id="69" name="Imagen 68">
            <a:extLst>
              <a:ext uri="{FF2B5EF4-FFF2-40B4-BE49-F238E27FC236}">
                <a16:creationId xmlns:a16="http://schemas.microsoft.com/office/drawing/2014/main" id="{A80999BE-5369-4D55-849A-02F21F81783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695" y="1078316"/>
            <a:ext cx="1935480" cy="1935480"/>
          </a:xfrm>
          <a:prstGeom prst="rect">
            <a:avLst/>
          </a:prstGeom>
        </p:spPr>
      </p:pic>
      <p:pic>
        <p:nvPicPr>
          <p:cNvPr id="71" name="Imagen 70">
            <a:extLst>
              <a:ext uri="{FF2B5EF4-FFF2-40B4-BE49-F238E27FC236}">
                <a16:creationId xmlns:a16="http://schemas.microsoft.com/office/drawing/2014/main" id="{CDF77B17-6E50-482A-84C5-3E878F51563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421" y="5221483"/>
            <a:ext cx="1670175" cy="1822316"/>
          </a:xfrm>
          <a:prstGeom prst="rect">
            <a:avLst/>
          </a:prstGeom>
        </p:spPr>
      </p:pic>
      <p:pic>
        <p:nvPicPr>
          <p:cNvPr id="75" name="Imagen 74">
            <a:extLst>
              <a:ext uri="{FF2B5EF4-FFF2-40B4-BE49-F238E27FC236}">
                <a16:creationId xmlns:a16="http://schemas.microsoft.com/office/drawing/2014/main" id="{EC48F3D9-A8AF-4CAE-AC7A-9F071B82115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789" y="5183037"/>
            <a:ext cx="1747590" cy="1899207"/>
          </a:xfrm>
          <a:prstGeom prst="rect">
            <a:avLst/>
          </a:prstGeom>
        </p:spPr>
      </p:pic>
      <p:pic>
        <p:nvPicPr>
          <p:cNvPr id="77" name="Imagen 76">
            <a:extLst>
              <a:ext uri="{FF2B5EF4-FFF2-40B4-BE49-F238E27FC236}">
                <a16:creationId xmlns:a16="http://schemas.microsoft.com/office/drawing/2014/main" id="{F487559B-815C-4E6A-A1D2-D8FB67CDFA1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8194" y="5221483"/>
            <a:ext cx="1729262" cy="1822316"/>
          </a:xfrm>
          <a:prstGeom prst="rect">
            <a:avLst/>
          </a:prstGeom>
        </p:spPr>
      </p:pic>
      <p:pic>
        <p:nvPicPr>
          <p:cNvPr id="85" name="Imagen 84">
            <a:extLst>
              <a:ext uri="{FF2B5EF4-FFF2-40B4-BE49-F238E27FC236}">
                <a16:creationId xmlns:a16="http://schemas.microsoft.com/office/drawing/2014/main" id="{AB849CCF-CE74-4D15-9D24-A032AA6A993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2644" y="5230410"/>
            <a:ext cx="1714788" cy="1813389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E282807C-87DD-4D00-8EB7-7A7E16EB859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324299" y="1063810"/>
            <a:ext cx="1725343" cy="1964492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DA61F2A1-54ED-452C-880E-8F1D12EB7FF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149491" y="1063810"/>
            <a:ext cx="1874668" cy="191879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A8286EC5-3A4E-46C7-B164-E747E3BCCE1F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422" y="3137005"/>
            <a:ext cx="1675088" cy="1749457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3909D2B8-79BB-4578-9B0E-B08E38809007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4119" y="3097660"/>
            <a:ext cx="1865211" cy="1809001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06F8098F-C207-4200-BED6-147C5536093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224119" y="5221483"/>
            <a:ext cx="1646390" cy="1822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60202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956</TotalTime>
  <Words>108</Words>
  <Application>Microsoft Office PowerPoint</Application>
  <PresentationFormat>Personalizado</PresentationFormat>
  <Paragraphs>19</Paragraphs>
  <Slides>17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Verdana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SAS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Belmonte Martinez, Pedro Jose</dc:creator>
  <cp:lastModifiedBy>Belmonte Martinez, Pedro Jose</cp:lastModifiedBy>
  <cp:revision>42</cp:revision>
  <dcterms:created xsi:type="dcterms:W3CDTF">2021-10-15T08:03:28Z</dcterms:created>
  <dcterms:modified xsi:type="dcterms:W3CDTF">2024-12-05T11:36:57Z</dcterms:modified>
</cp:coreProperties>
</file>