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04/10/2022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625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04/10/2022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61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04/10/2022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691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04/10/2022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114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04/10/2022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342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04/10/2022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219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04/10/2022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163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04/10/2022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960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04/10/2022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99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04/10/2022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246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F62C-49D0-41D5-94A6-C368755CED85}" type="datetimeFigureOut">
              <a:rPr lang="es-ES_tradnl" smtClean="0"/>
              <a:t>04/10/2022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805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F62C-49D0-41D5-94A6-C368755CED85}" type="datetimeFigureOut">
              <a:rPr lang="es-ES_tradnl" smtClean="0"/>
              <a:t>04/10/2022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00D93-830A-4A53-B376-FEDAC506B58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740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7" Type="http://schemas.openxmlformats.org/officeDocument/2006/relationships/image" Target="../media/image6.emf" /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emf" /><Relationship Id="rId5" Type="http://schemas.openxmlformats.org/officeDocument/2006/relationships/image" Target="../media/image4.emf" /><Relationship Id="rId4" Type="http://schemas.openxmlformats.org/officeDocument/2006/relationships/image" Target="../media/image3.emf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 /><Relationship Id="rId3" Type="http://schemas.openxmlformats.org/officeDocument/2006/relationships/image" Target="../media/image8.png" /><Relationship Id="rId7" Type="http://schemas.openxmlformats.org/officeDocument/2006/relationships/image" Target="../media/image12.jpeg" /><Relationship Id="rId2" Type="http://schemas.openxmlformats.org/officeDocument/2006/relationships/image" Target="../media/image7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g" /><Relationship Id="rId5" Type="http://schemas.openxmlformats.org/officeDocument/2006/relationships/image" Target="../media/image10.png" /><Relationship Id="rId10" Type="http://schemas.openxmlformats.org/officeDocument/2006/relationships/image" Target="../media/image15.png" /><Relationship Id="rId4" Type="http://schemas.openxmlformats.org/officeDocument/2006/relationships/image" Target="../media/image9.png" /><Relationship Id="rId9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22" y="2248652"/>
            <a:ext cx="1620386" cy="17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79" y="2234026"/>
            <a:ext cx="1720796" cy="171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586" y="2234026"/>
            <a:ext cx="2218431" cy="171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07" y="4283752"/>
            <a:ext cx="1757801" cy="169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83752"/>
            <a:ext cx="5004469" cy="207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79" y="39757"/>
            <a:ext cx="2023791" cy="203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78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3" y="100259"/>
            <a:ext cx="3744416" cy="255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91" y="133900"/>
            <a:ext cx="19939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0" y="2652260"/>
            <a:ext cx="255088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33" y="2652260"/>
            <a:ext cx="3465959" cy="224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92918"/>
            <a:ext cx="1688976" cy="195921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9" y="4892788"/>
            <a:ext cx="1576933" cy="182861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12" y="5028432"/>
            <a:ext cx="1463599" cy="169296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16" y="5058244"/>
            <a:ext cx="1411574" cy="1633343"/>
          </a:xfrm>
          <a:prstGeom prst="rect">
            <a:avLst/>
          </a:prstGeom>
        </p:spPr>
      </p:pic>
      <p:pic>
        <p:nvPicPr>
          <p:cNvPr id="2054" name="Picture 6" descr="G:\Autismo\Apoyos  visuales Hospital\Documento Justificación\Material para Intranet\Material de Apoyo\pictogramas\Pictos a añadir\ESCUCHAR MÚSIC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92" y="146336"/>
            <a:ext cx="1871663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71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ines maria del barco de la haza</cp:lastModifiedBy>
  <cp:revision>6</cp:revision>
  <dcterms:created xsi:type="dcterms:W3CDTF">2021-10-17T11:59:51Z</dcterms:created>
  <dcterms:modified xsi:type="dcterms:W3CDTF">2022-10-04T11:12:17Z</dcterms:modified>
</cp:coreProperties>
</file>