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C3B66-1527-46DE-BED6-BA41C4247BFB}" type="datetimeFigureOut">
              <a:rPr lang="es-ES_tradnl" smtClean="0"/>
              <a:t>08/06/2022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355-825F-44B9-86C6-42D98876A44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94049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C3B66-1527-46DE-BED6-BA41C4247BFB}" type="datetimeFigureOut">
              <a:rPr lang="es-ES_tradnl" smtClean="0"/>
              <a:t>08/06/2022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355-825F-44B9-86C6-42D98876A44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6920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C3B66-1527-46DE-BED6-BA41C4247BFB}" type="datetimeFigureOut">
              <a:rPr lang="es-ES_tradnl" smtClean="0"/>
              <a:t>08/06/2022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355-825F-44B9-86C6-42D98876A44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83478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C3B66-1527-46DE-BED6-BA41C4247BFB}" type="datetimeFigureOut">
              <a:rPr lang="es-ES_tradnl" smtClean="0"/>
              <a:t>08/06/2022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355-825F-44B9-86C6-42D98876A44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4295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C3B66-1527-46DE-BED6-BA41C4247BFB}" type="datetimeFigureOut">
              <a:rPr lang="es-ES_tradnl" smtClean="0"/>
              <a:t>08/06/2022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355-825F-44B9-86C6-42D98876A44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17148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C3B66-1527-46DE-BED6-BA41C4247BFB}" type="datetimeFigureOut">
              <a:rPr lang="es-ES_tradnl" smtClean="0"/>
              <a:t>08/06/2022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355-825F-44B9-86C6-42D98876A44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20227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C3B66-1527-46DE-BED6-BA41C4247BFB}" type="datetimeFigureOut">
              <a:rPr lang="es-ES_tradnl" smtClean="0"/>
              <a:t>08/06/2022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355-825F-44B9-86C6-42D98876A44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47412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C3B66-1527-46DE-BED6-BA41C4247BFB}" type="datetimeFigureOut">
              <a:rPr lang="es-ES_tradnl" smtClean="0"/>
              <a:t>08/06/2022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355-825F-44B9-86C6-42D98876A44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03471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C3B66-1527-46DE-BED6-BA41C4247BFB}" type="datetimeFigureOut">
              <a:rPr lang="es-ES_tradnl" smtClean="0"/>
              <a:t>08/06/2022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355-825F-44B9-86C6-42D98876A44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98846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C3B66-1527-46DE-BED6-BA41C4247BFB}" type="datetimeFigureOut">
              <a:rPr lang="es-ES_tradnl" smtClean="0"/>
              <a:t>08/06/2022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355-825F-44B9-86C6-42D98876A44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48609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C3B66-1527-46DE-BED6-BA41C4247BFB}" type="datetimeFigureOut">
              <a:rPr lang="es-ES_tradnl" smtClean="0"/>
              <a:t>08/06/2022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355-825F-44B9-86C6-42D98876A44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43627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C3B66-1527-46DE-BED6-BA41C4247BFB}" type="datetimeFigureOut">
              <a:rPr lang="es-ES_tradnl" smtClean="0"/>
              <a:t>08/06/2022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F355-825F-44B9-86C6-42D98876A44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36316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958" y="2218114"/>
            <a:ext cx="1938337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218114"/>
            <a:ext cx="1859571" cy="2239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662" y="2180494"/>
            <a:ext cx="2005536" cy="2249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555178"/>
            <a:ext cx="3178710" cy="2171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005" y="4544702"/>
            <a:ext cx="2335955" cy="2329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399" y="44624"/>
            <a:ext cx="1725613" cy="187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577859"/>
            <a:ext cx="1923087" cy="2122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205" y="2218114"/>
            <a:ext cx="2185667" cy="2212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26400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15</cp:revision>
  <dcterms:created xsi:type="dcterms:W3CDTF">2022-04-28T21:38:24Z</dcterms:created>
  <dcterms:modified xsi:type="dcterms:W3CDTF">2022-06-08T06:01:54Z</dcterms:modified>
</cp:coreProperties>
</file>