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</p:sldIdLst>
  <p:sldSz cx="9144000" cy="6858000" type="screen4x3"/>
  <p:notesSz cx="6858000" cy="9144000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B9FF6-1AD9-4BBA-B513-3ECB879B56AE}" type="datetimeFigureOut">
              <a:rPr lang="es-ES_tradnl"/>
              <a:pPr>
                <a:defRPr/>
              </a:pPr>
              <a:t>07/06/2022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58F6D-36AA-47AF-B52D-610FEA41FFA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65420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15637-0711-446B-8FE2-152ED54C7730}" type="datetimeFigureOut">
              <a:rPr lang="es-ES_tradnl"/>
              <a:pPr>
                <a:defRPr/>
              </a:pPr>
              <a:t>07/06/2022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BFA77-94FE-4DB6-A072-9B262971F73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61715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1234B-3F66-4E97-A687-37FBC754105D}" type="datetimeFigureOut">
              <a:rPr lang="es-ES_tradnl"/>
              <a:pPr>
                <a:defRPr/>
              </a:pPr>
              <a:t>07/06/2022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9D8B0-D971-461B-8A63-F1FC215C1A5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63481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5623A-DE29-418D-8E0F-32A20C60DE10}" type="datetimeFigureOut">
              <a:rPr lang="es-ES_tradnl"/>
              <a:pPr>
                <a:defRPr/>
              </a:pPr>
              <a:t>07/06/2022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8BED5-E122-4B98-B2B7-C8D15EB8245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90677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B9C09-5ED6-4367-86F9-A9ACED2DFD75}" type="datetimeFigureOut">
              <a:rPr lang="es-ES_tradnl"/>
              <a:pPr>
                <a:defRPr/>
              </a:pPr>
              <a:t>07/06/2022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7D163-17A9-4853-84BB-184467E934A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72496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ECEFA-367A-4832-99F6-ADD05957FD97}" type="datetimeFigureOut">
              <a:rPr lang="es-ES_tradnl"/>
              <a:pPr>
                <a:defRPr/>
              </a:pPr>
              <a:t>07/06/2022</a:t>
            </a:fld>
            <a:endParaRPr lang="es-ES_tradn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57F08-DA52-456F-A33B-1FA5AA2D9A0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33845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A6C10-7C47-4FE4-9564-F2A5E7C34068}" type="datetimeFigureOut">
              <a:rPr lang="es-ES_tradnl"/>
              <a:pPr>
                <a:defRPr/>
              </a:pPr>
              <a:t>07/06/2022</a:t>
            </a:fld>
            <a:endParaRPr lang="es-ES_tradnl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40C07-4A23-4EA0-B020-9C86C4B6F49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72885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BC339-84AE-40FD-ADB5-4D3DD46BA43C}" type="datetimeFigureOut">
              <a:rPr lang="es-ES_tradnl"/>
              <a:pPr>
                <a:defRPr/>
              </a:pPr>
              <a:t>07/06/2022</a:t>
            </a:fld>
            <a:endParaRPr lang="es-ES_tradnl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75F5C-EEE3-43F7-ADCA-4BC32F5242D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24241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AC166-227D-4033-A1E0-B5581C30A68E}" type="datetimeFigureOut">
              <a:rPr lang="es-ES_tradnl"/>
              <a:pPr>
                <a:defRPr/>
              </a:pPr>
              <a:t>07/06/2022</a:t>
            </a:fld>
            <a:endParaRPr lang="es-ES_tradnl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477A9-27B0-49CB-831C-772B376484B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92769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23BD6-D177-436C-B8D5-F4A1FACE6968}" type="datetimeFigureOut">
              <a:rPr lang="es-ES_tradnl"/>
              <a:pPr>
                <a:defRPr/>
              </a:pPr>
              <a:t>07/06/2022</a:t>
            </a:fld>
            <a:endParaRPr lang="es-ES_tradn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2C34D-A699-4353-8C1F-5559E908AC0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49296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B8340-BB5A-4A67-A242-3C300D716885}" type="datetimeFigureOut">
              <a:rPr lang="es-ES_tradnl"/>
              <a:pPr>
                <a:defRPr/>
              </a:pPr>
              <a:t>07/06/2022</a:t>
            </a:fld>
            <a:endParaRPr lang="es-ES_tradn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5F61E-2F38-4ACA-AA13-7895DCB6B53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7887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  <a:endParaRPr lang="es-ES_tradnl" altLang="es-ES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s-ES_tradnl" alt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E1938F-0C47-4F13-9321-8B4570AD5EFC}" type="datetimeFigureOut">
              <a:rPr lang="es-ES_tradnl"/>
              <a:pPr>
                <a:defRPr/>
              </a:pPr>
              <a:t>07/06/2022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7F2584-66E7-4A65-9F39-75C237E3673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12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png"/><Relationship Id="rId9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señalética que falta\PICTOS NEUMO\espirometrí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088" y="2205038"/>
            <a:ext cx="2036762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G:\señalética que falta\PICTOS NEUMO\TEST CUTÁNEO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654550"/>
            <a:ext cx="2011363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G:\señalética que falta\PICTOS NEUMO\VACUN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63" y="4654550"/>
            <a:ext cx="2039937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4648200"/>
            <a:ext cx="2230438" cy="215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13" y="2205038"/>
            <a:ext cx="1987550" cy="224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3" y="4654550"/>
            <a:ext cx="2225675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75" y="98425"/>
            <a:ext cx="1693863" cy="184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068513"/>
            <a:ext cx="2027238" cy="236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2136775"/>
            <a:ext cx="20574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7" descr="G:\señalética que falta\PICTOS NEUMO\auscultar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113" y="103188"/>
            <a:ext cx="1544637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63500"/>
            <a:ext cx="2405063" cy="188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13" y="82550"/>
            <a:ext cx="1655762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79613"/>
            <a:ext cx="3111500" cy="239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955800"/>
            <a:ext cx="325755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467225"/>
            <a:ext cx="2376487" cy="230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4411663"/>
            <a:ext cx="3168650" cy="235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16113"/>
            <a:ext cx="4603750" cy="300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3" y="1973263"/>
            <a:ext cx="2584450" cy="294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0</Words>
  <Application>Microsoft Office PowerPoint</Application>
  <PresentationFormat>Presentación en pantalla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Calibri</vt:lpstr>
      <vt:lpstr>Arial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</dc:creator>
  <cp:lastModifiedBy>Belmonte Martinez, Pedro Jose</cp:lastModifiedBy>
  <cp:revision>11</cp:revision>
  <dcterms:created xsi:type="dcterms:W3CDTF">2022-04-28T21:38:24Z</dcterms:created>
  <dcterms:modified xsi:type="dcterms:W3CDTF">2022-06-07T12:02:20Z</dcterms:modified>
</cp:coreProperties>
</file>