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DE89-CB1E-4EAD-8764-8133A79C6474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A4D9-791D-4F87-A0B3-416FF5C1EC4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160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4ACF-BB2D-4105-9BA1-D4457DE70ED6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3B9A-4804-4736-B7B8-AE0C655BF47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272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225A-9C1D-4127-A67A-9768BD5258A3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43D6-4C67-4643-9D35-14DA5BA33F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066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0CD5-02D6-4EDD-8172-90BBA24324D8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AA2C-9AC7-4750-AF03-EADB6DF7DFE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594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2EC4-41F3-4B99-B020-499850C29511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CC06-A0B3-430D-8A68-C238BB30273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87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9D30-7DEA-4D71-9A42-11B4B43C416D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67EB-0453-475A-8183-C4F8038EE90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421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9F91-296B-4625-AD02-8ABA9EF2C9F4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4094-17AC-4D0F-86F2-E2254192456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764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0CC7-1BCF-4DF7-A8E6-9FA299CBEE6D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D37E-137B-4CFB-9C7C-423FEF095B4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90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DCCA-945F-4003-94B0-F1C014DB6E6E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8D6A-2394-4AA3-8AB3-21F06EB0C03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337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6302-C810-4C21-936B-51C135EE8043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0A5C-EA79-4276-8D27-399FD2F6EC1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996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1496-199E-4902-B35E-B7C8D3CF1C4A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A656-6EC9-4196-A01B-617E06254D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703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_tradnl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ES_tradnl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922FA5-9D5E-4770-8655-E5276DFAC729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23985-67A1-42B9-997E-37D18AC3C7C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25413"/>
            <a:ext cx="1655763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35188"/>
            <a:ext cx="1933575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144713"/>
            <a:ext cx="2041525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82813"/>
            <a:ext cx="1976438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82813"/>
            <a:ext cx="2160587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552950"/>
            <a:ext cx="21494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24375"/>
            <a:ext cx="22002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4556125"/>
            <a:ext cx="2306638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559300"/>
            <a:ext cx="20002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Calibri</vt:lpstr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Belmonte Martinez, Pedro Jose</cp:lastModifiedBy>
  <cp:revision>11</cp:revision>
  <dcterms:created xsi:type="dcterms:W3CDTF">2022-04-28T21:38:24Z</dcterms:created>
  <dcterms:modified xsi:type="dcterms:W3CDTF">2022-06-07T12:02:43Z</dcterms:modified>
</cp:coreProperties>
</file>