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5" r:id="rId5"/>
    <p:sldId id="277" r:id="rId6"/>
    <p:sldId id="268" r:id="rId7"/>
    <p:sldId id="270" r:id="rId8"/>
    <p:sldId id="269" r:id="rId9"/>
    <p:sldId id="259" r:id="rId10"/>
    <p:sldId id="260" r:id="rId11"/>
    <p:sldId id="276" r:id="rId12"/>
    <p:sldId id="261" r:id="rId13"/>
    <p:sldId id="262" r:id="rId14"/>
    <p:sldId id="263" r:id="rId15"/>
    <p:sldId id="264" r:id="rId16"/>
    <p:sldId id="275" r:id="rId17"/>
    <p:sldId id="274" r:id="rId18"/>
  </p:sldIdLst>
  <p:sldSz cx="10691813" cy="7559675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-90" y="-19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36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14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36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98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74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07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60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44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90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81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85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D56B-DC26-4557-B172-75B887682D32}" type="datetimeFigureOut">
              <a:rPr lang="es-ES" smtClean="0"/>
              <a:t>04/02/2022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7FE5-E90D-4A2E-94AC-D9CA5D9F7C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9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rasaac.org/pictograms/search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18" Type="http://schemas.openxmlformats.org/officeDocument/2006/relationships/image" Target="../media/image117.jpeg"/><Relationship Id="rId26" Type="http://schemas.openxmlformats.org/officeDocument/2006/relationships/image" Target="../media/image125.png"/><Relationship Id="rId3" Type="http://schemas.openxmlformats.org/officeDocument/2006/relationships/image" Target="../media/image102.png"/><Relationship Id="rId21" Type="http://schemas.openxmlformats.org/officeDocument/2006/relationships/image" Target="../media/image120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image" Target="../media/image101.jpe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jpeg"/><Relationship Id="rId15" Type="http://schemas.openxmlformats.org/officeDocument/2006/relationships/image" Target="../media/image114.png"/><Relationship Id="rId23" Type="http://schemas.openxmlformats.org/officeDocument/2006/relationships/image" Target="../media/image122.png"/><Relationship Id="rId28" Type="http://schemas.openxmlformats.org/officeDocument/2006/relationships/image" Target="../media/image127.png"/><Relationship Id="rId10" Type="http://schemas.openxmlformats.org/officeDocument/2006/relationships/image" Target="../media/image109.png"/><Relationship Id="rId19" Type="http://schemas.openxmlformats.org/officeDocument/2006/relationships/image" Target="../media/image118.jpeg"/><Relationship Id="rId31" Type="http://schemas.openxmlformats.org/officeDocument/2006/relationships/image" Target="../media/image130.jpeg"/><Relationship Id="rId4" Type="http://schemas.openxmlformats.org/officeDocument/2006/relationships/image" Target="../media/image103.png"/><Relationship Id="rId9" Type="http://schemas.openxmlformats.org/officeDocument/2006/relationships/image" Target="../media/image108.jpg"/><Relationship Id="rId14" Type="http://schemas.openxmlformats.org/officeDocument/2006/relationships/image" Target="../media/image113.png"/><Relationship Id="rId22" Type="http://schemas.openxmlformats.org/officeDocument/2006/relationships/image" Target="../media/image121.jpe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14.png"/><Relationship Id="rId21" Type="http://schemas.openxmlformats.org/officeDocument/2006/relationships/image" Target="../media/image147.jpeg"/><Relationship Id="rId7" Type="http://schemas.openxmlformats.org/officeDocument/2006/relationships/image" Target="../media/image133.jpe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13.png"/><Relationship Id="rId16" Type="http://schemas.openxmlformats.org/officeDocument/2006/relationships/image" Target="../media/image142.png"/><Relationship Id="rId20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png"/><Relationship Id="rId5" Type="http://schemas.openxmlformats.org/officeDocument/2006/relationships/image" Target="../media/image131.jpeg"/><Relationship Id="rId15" Type="http://schemas.openxmlformats.org/officeDocument/2006/relationships/image" Target="../media/image141.png"/><Relationship Id="rId23" Type="http://schemas.openxmlformats.org/officeDocument/2006/relationships/image" Target="../media/image149.jpe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image" Target="../media/image118.jpe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Relationship Id="rId22" Type="http://schemas.openxmlformats.org/officeDocument/2006/relationships/image" Target="../media/image1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jpe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jpeg"/><Relationship Id="rId7" Type="http://schemas.openxmlformats.org/officeDocument/2006/relationships/image" Target="../media/image19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97.jpe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jpeg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3.png"/><Relationship Id="rId9" Type="http://schemas.openxmlformats.org/officeDocument/2006/relationships/image" Target="../media/image2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emf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emf"/><Relationship Id="rId10" Type="http://schemas.openxmlformats.org/officeDocument/2006/relationships/image" Target="../media/image11.png"/><Relationship Id="rId19" Type="http://schemas.openxmlformats.org/officeDocument/2006/relationships/image" Target="../media/image20.em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image" Target="../media/image41.png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emf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emf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987252" y="514161"/>
            <a:ext cx="5432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 AQUÍ TU PROPIA AGENDA VISUAL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987252" y="974168"/>
            <a:ext cx="5305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Utiliza los pictogramas de las sucesivas diapositivas para conformar en esta página en blanco tu propia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comunicación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 no encontrase el pictograma adecuado para su comunicación 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puede descargar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aquí: 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ARASAAC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arasaac.org/pictograms/search)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22352" y="209649"/>
            <a:ext cx="2302741" cy="1242584"/>
            <a:chOff x="354228" y="244995"/>
            <a:chExt cx="2965622" cy="160028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28" y="244995"/>
              <a:ext cx="2965622" cy="1220353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39" b="10051"/>
            <a:stretch/>
          </p:blipFill>
          <p:spPr>
            <a:xfrm>
              <a:off x="507977" y="1567089"/>
              <a:ext cx="2739241" cy="278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0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ENFERMERÍA 1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2510909"/>
            <a:ext cx="1249923" cy="143591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" y="1006820"/>
            <a:ext cx="1115106" cy="123266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38" y="1040369"/>
            <a:ext cx="1062276" cy="121745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91" y="969093"/>
            <a:ext cx="1274410" cy="144752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76" y="997841"/>
            <a:ext cx="1096775" cy="125997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41" y="2524507"/>
            <a:ext cx="1271847" cy="147210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2524506"/>
            <a:ext cx="1208402" cy="14084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3" y="2537742"/>
            <a:ext cx="1136916" cy="12298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60" y="2425326"/>
            <a:ext cx="1141735" cy="130593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1" y="4044642"/>
            <a:ext cx="1172938" cy="128098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47" y="4056423"/>
            <a:ext cx="1072275" cy="1229464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4056423"/>
            <a:ext cx="1066428" cy="1201507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479" y="6665956"/>
            <a:ext cx="765824" cy="88382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65" y="5617526"/>
            <a:ext cx="1135018" cy="1323251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07" y="5635326"/>
            <a:ext cx="1268453" cy="137749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 t="2395" r="25654" b="79880"/>
          <a:stretch/>
        </p:blipFill>
        <p:spPr>
          <a:xfrm>
            <a:off x="475310" y="5685367"/>
            <a:ext cx="1163389" cy="1294599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03" y="4044642"/>
            <a:ext cx="1079924" cy="1188709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91" y="5637331"/>
            <a:ext cx="1211658" cy="1285767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37" y="5652510"/>
            <a:ext cx="1159751" cy="1360315"/>
          </a:xfrm>
          <a:prstGeom prst="rect">
            <a:avLst/>
          </a:prstGeom>
        </p:spPr>
      </p:pic>
      <p:pic>
        <p:nvPicPr>
          <p:cNvPr id="71" name="Imagen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33" y="5617526"/>
            <a:ext cx="1147156" cy="1344640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62" y="1040369"/>
            <a:ext cx="1068053" cy="121745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2387846F-CFE5-43E8-9DE8-87FE6210B4D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09" y="2537742"/>
            <a:ext cx="1590725" cy="108214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="" xmlns:a16="http://schemas.microsoft.com/office/drawing/2014/main" id="{18668B27-1581-42FD-A012-58AB8759088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68" y="2416617"/>
            <a:ext cx="1146923" cy="1314645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="" xmlns:a16="http://schemas.microsoft.com/office/drawing/2014/main" id="{91974906-00B2-474E-A977-FCC30477E1C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6" y="1023980"/>
            <a:ext cx="1119973" cy="1198346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="" xmlns:a16="http://schemas.microsoft.com/office/drawing/2014/main" id="{512D00E3-046B-45DE-9271-25C2256BBF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2" y="1023980"/>
            <a:ext cx="1283199" cy="1277797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07" y="4044642"/>
            <a:ext cx="113347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11" y="4032494"/>
            <a:ext cx="124936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29" y="4020828"/>
            <a:ext cx="12128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248" y="4044642"/>
            <a:ext cx="1086796" cy="125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79" y="5637331"/>
            <a:ext cx="1150935" cy="13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ENFERMERÍA 2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13" y="6068297"/>
            <a:ext cx="1196145" cy="138045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25" y="1288979"/>
            <a:ext cx="1005127" cy="1171818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546" y="1329183"/>
            <a:ext cx="1006970" cy="106856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95" y="2686189"/>
            <a:ext cx="1077381" cy="1186293"/>
          </a:xfrm>
          <a:prstGeom prst="rect">
            <a:avLst/>
          </a:prstGeom>
        </p:spPr>
      </p:pic>
      <p:pic>
        <p:nvPicPr>
          <p:cNvPr id="66" name="Imagen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5" y="4162629"/>
            <a:ext cx="1192762" cy="1376720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30" y="4162629"/>
            <a:ext cx="1186828" cy="1376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C543DB5-EADD-40E1-933D-FAC64C8660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60" y="1322659"/>
            <a:ext cx="1146923" cy="10772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7F5FC0E-3B90-4FBD-A99B-28D8B8D9A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3" y="1313649"/>
            <a:ext cx="935168" cy="108409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1DAA5261-C7BB-461B-9799-67C18E2F2E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6" y="1266693"/>
            <a:ext cx="1045784" cy="119410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8C00C6E4-E4B2-43D6-BFB2-E27B87F04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36" y="1329183"/>
            <a:ext cx="1087465" cy="113161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="" xmlns:a16="http://schemas.microsoft.com/office/drawing/2014/main" id="{4E673283-FE3A-4496-85D9-E657A06856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75" y="1313649"/>
            <a:ext cx="1101835" cy="114714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26FC8C95-CAC4-48AB-A402-E23685C989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1" y="4162629"/>
            <a:ext cx="1243137" cy="137672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14" y="2718155"/>
            <a:ext cx="10302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90" y="4162629"/>
            <a:ext cx="1247828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53" y="4162629"/>
            <a:ext cx="1187089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0" y="4162629"/>
            <a:ext cx="1278012" cy="13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5" y="2718155"/>
            <a:ext cx="9747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47" y="2685903"/>
            <a:ext cx="10969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68" y="6059717"/>
            <a:ext cx="1202922" cy="139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 descr="G:\HospiTEA\Apoyos  visuales Hospital\Documento Justificación\Material para Intranet\Material de Apoyo\pictogramas\ENFERMERIA\SONDAJE NIÑ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378" y="2720899"/>
            <a:ext cx="1025031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G:\HospiTEA\Apoyos  visuales Hospital\Documento Justificación\Material para Intranet\Material de Apoyo\pictogramas\ENFERMERIA\SONDAJE NIÑ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74" y="2718155"/>
            <a:ext cx="1025032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G:\HospiTEA\Apoyos  visuales Hospital\Documento Justificación\Material para Intranet\Material de Apoyo\pictogramas\ENFERMERIA\bata paciente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10" y="2530215"/>
            <a:ext cx="1238849" cy="137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9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MÉDICOS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30" y="4665316"/>
            <a:ext cx="1381147" cy="16056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44" y="999694"/>
            <a:ext cx="1426639" cy="16585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2" y="1010256"/>
            <a:ext cx="1438815" cy="16762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2782747"/>
            <a:ext cx="1414937" cy="16374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2767729"/>
            <a:ext cx="1440891" cy="16674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57" y="4706596"/>
            <a:ext cx="1363470" cy="159015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880" y="2795428"/>
            <a:ext cx="1397563" cy="16247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13" y="4694703"/>
            <a:ext cx="1384357" cy="160204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24" y="4706596"/>
            <a:ext cx="1402208" cy="16301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56" y="2833129"/>
            <a:ext cx="1410825" cy="164073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66" y="2803621"/>
            <a:ext cx="1409876" cy="163157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4715838"/>
            <a:ext cx="1469459" cy="15909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63C1C8C-6649-45D4-84C2-6721774B8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74633" y="4730372"/>
            <a:ext cx="1402690" cy="154061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92CF223E-1C5D-4BF5-A0D2-0A94360863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18" y="1016595"/>
            <a:ext cx="1403979" cy="16247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E506F86C-F23D-461E-97A5-3BE62E32541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94" y="991079"/>
            <a:ext cx="1422124" cy="165855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F4F220BB-039D-4551-AEF6-6826C219A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77" y="1007981"/>
            <a:ext cx="1456106" cy="16247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EE18391-D2F1-4814-A646-8C13C6072D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943" y="2833129"/>
            <a:ext cx="1835492" cy="158705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F7C2BA6-82EE-435A-B148-A32C3C4BB0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97" y="1057131"/>
            <a:ext cx="1590739" cy="16293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AC8D38C8-BEB1-4301-9B97-7FC6F9FFED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35" y="6192299"/>
            <a:ext cx="1304477" cy="13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78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PRUEBAS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73" y="3095124"/>
            <a:ext cx="1972838" cy="23057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18" y="3128481"/>
            <a:ext cx="2122080" cy="230572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1003906"/>
            <a:ext cx="2007307" cy="215190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49" y="3155814"/>
            <a:ext cx="2046539" cy="223513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03" y="961183"/>
            <a:ext cx="2164329" cy="215764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91" y="951283"/>
            <a:ext cx="2065170" cy="220453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11" y="3155814"/>
            <a:ext cx="2007307" cy="2318366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173" y="1003906"/>
            <a:ext cx="2555619" cy="173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0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RECOMPENSAS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5333788"/>
            <a:ext cx="1662513" cy="192014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490" y="5402331"/>
            <a:ext cx="1662513" cy="192014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5363933"/>
            <a:ext cx="1662513" cy="192014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92" y="1245591"/>
            <a:ext cx="1662513" cy="192014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1245591"/>
            <a:ext cx="1662513" cy="19201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68" y="3347758"/>
            <a:ext cx="1650481" cy="190624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4" y="3347758"/>
            <a:ext cx="1650481" cy="190624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6" y="3347758"/>
            <a:ext cx="1650481" cy="19062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7093274-C274-43EE-A5B8-6E675FECD3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58" y="1245591"/>
            <a:ext cx="1769729" cy="18324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3C70F83-3088-4F92-975F-DF1D411FD9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5" y="3347758"/>
            <a:ext cx="1701159" cy="1906246"/>
          </a:xfrm>
          <a:prstGeom prst="rect">
            <a:avLst/>
          </a:prstGeom>
        </p:spPr>
      </p:pic>
      <p:pic>
        <p:nvPicPr>
          <p:cNvPr id="9218" name="Picture 2" descr="G:\HospiTEA\Apoyos  visuales Hospital\Documento Justificación\Material para Intranet\Material de Apoyo\pictogramas\Pictos a añadir\escuchar música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69" y="1263739"/>
            <a:ext cx="1685168" cy="19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03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1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04582E34-8F39-4740-BBF3-AEC96C138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81" y="1023261"/>
            <a:ext cx="2057881" cy="200705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="" xmlns:a16="http://schemas.microsoft.com/office/drawing/2014/main" id="{002613A9-5AC0-4BBF-BF05-E2E6B844E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89" y="3204750"/>
            <a:ext cx="1787223" cy="1955829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="" xmlns:a16="http://schemas.microsoft.com/office/drawing/2014/main" id="{1A243095-7005-49E1-9085-23DF7051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19" y="3132571"/>
            <a:ext cx="1832832" cy="212104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03D5DCFE-3312-4AE1-BDBA-F48FA445E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93" y="1011530"/>
            <a:ext cx="1832832" cy="212104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696EFC50-900E-4BF9-AEE5-A77474797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9" y="909273"/>
            <a:ext cx="2002628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3132571"/>
            <a:ext cx="1832832" cy="2121041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="" xmlns:a16="http://schemas.microsoft.com/office/drawing/2014/main" id="{1BFEF803-24F7-47F1-A8FF-B47FF0905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2" y="5253612"/>
            <a:ext cx="1832832" cy="2121041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="" xmlns:a16="http://schemas.microsoft.com/office/drawing/2014/main" id="{C316CC21-96CB-419D-B997-F239D5E812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0" y="915457"/>
            <a:ext cx="1846089" cy="2136384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="" xmlns:a16="http://schemas.microsoft.com/office/drawing/2014/main" id="{28708D47-F052-4DCD-B521-B625E0E0D0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0" y="5253612"/>
            <a:ext cx="1832832" cy="21210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3C0846A9-11BB-4E60-A6B9-6AFAC105E8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51" y="3204750"/>
            <a:ext cx="1720645" cy="19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2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A5480F6-6ED3-4336-9ACC-665D6F56F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34" y="3279252"/>
            <a:ext cx="1943466" cy="2121041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="" xmlns:a16="http://schemas.microsoft.com/office/drawing/2014/main" id="{EBE4D994-0D3A-4722-82FC-70CF7380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4" y="970117"/>
            <a:ext cx="1832832" cy="212104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9E767742-622A-4635-B97D-5F4C91D59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970118"/>
            <a:ext cx="1744134" cy="2018395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="" xmlns:a16="http://schemas.microsoft.com/office/drawing/2014/main" id="{519F346F-59F7-40BB-ACDF-F1BA54729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7" y="3279250"/>
            <a:ext cx="1832832" cy="21210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7D6D70E6-AD3B-4F83-BC90-955D5C552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3" y="3279250"/>
            <a:ext cx="1832833" cy="21210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B908976-49D4-4A96-B2FB-5C2AF4439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40" y="3220329"/>
            <a:ext cx="1934660" cy="22388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C612927-9B93-40CB-B52D-4451A6EC2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18" y="970118"/>
            <a:ext cx="1707208" cy="1975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36237B51-A68F-4CC8-8261-533B87A35C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42" y="5423178"/>
            <a:ext cx="1848025" cy="21364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C731159-1991-441C-8084-4DDCC18B82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92" y="5555822"/>
            <a:ext cx="1679137" cy="19431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1F04B49D-49F7-428A-8526-D9B95B928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30" y="5544322"/>
            <a:ext cx="1689074" cy="19546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C511574-2350-4CC2-87B1-DF0CF2736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868" y="991483"/>
            <a:ext cx="1629316" cy="19756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404A4D42-3EA9-4ECF-945E-C59254C3A4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45" y="1042807"/>
            <a:ext cx="1939924" cy="197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86404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TRAUMATISMOS 3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="" xmlns:a16="http://schemas.microsoft.com/office/drawing/2014/main" id="{B543E413-6548-4ABB-B995-2768FDF54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64" y="1292962"/>
            <a:ext cx="2067397" cy="225959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B4EBF649-F05F-4903-A8E3-71E5A15A0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95" y="1265518"/>
            <a:ext cx="2074082" cy="2259821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="" xmlns:a16="http://schemas.microsoft.com/office/drawing/2014/main" id="{59668F36-BDD0-48FB-938C-A13A800DC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34" y="1218302"/>
            <a:ext cx="1972660" cy="228828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EC8CB375-2BCA-4DEE-9E1C-0C4B634162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7" y="3707302"/>
            <a:ext cx="1998095" cy="231779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0EA11F5-7BAA-438F-85A1-0DBD935D0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02" y="3682231"/>
            <a:ext cx="2046175" cy="23679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98E8EEEA-DFAF-40B4-97E8-EDB16284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78" y="3707302"/>
            <a:ext cx="2041183" cy="23621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B71D68E6-D819-4B90-B8ED-474B9D94C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07" y="1292963"/>
            <a:ext cx="1962066" cy="225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-1" y="0"/>
            <a:ext cx="1069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ACTIVIDADES BASICAS DE LA VIDA DIARIA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95587" y="2690915"/>
            <a:ext cx="8910818" cy="4619843"/>
            <a:chOff x="1406850" y="2735398"/>
            <a:chExt cx="8910818" cy="461984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636" y="4347716"/>
              <a:ext cx="1217400" cy="140946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2741253"/>
              <a:ext cx="1189577" cy="1386371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418" y="2741253"/>
              <a:ext cx="1213744" cy="1405232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2741288"/>
              <a:ext cx="1200329" cy="1386336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867" y="2784403"/>
              <a:ext cx="1224862" cy="14146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798" y="4378603"/>
              <a:ext cx="1174892" cy="1378579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221" y="2735398"/>
              <a:ext cx="1199382" cy="1385242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918" y="4332257"/>
              <a:ext cx="1214641" cy="140658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662" y="4347716"/>
              <a:ext cx="1201559" cy="139112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340" y="4357643"/>
              <a:ext cx="1230090" cy="142049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945" y="4347716"/>
              <a:ext cx="1247065" cy="144381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559" y="4329659"/>
              <a:ext cx="1220109" cy="140918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850" y="5941974"/>
              <a:ext cx="1213079" cy="141326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5136" y="5941974"/>
              <a:ext cx="1199900" cy="139791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981" y="5863216"/>
              <a:ext cx="1225937" cy="141935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4460" y="5863216"/>
              <a:ext cx="1187099" cy="138007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3213" y="5851104"/>
              <a:ext cx="1204112" cy="1404299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CFD5EAA7-820A-4DAB-8707-CF5099F1C3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6934" y="1156636"/>
            <a:ext cx="1786294" cy="143626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2EA7A76-8F8E-4F96-8B6F-4216AC4C4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27" y="1096233"/>
            <a:ext cx="1321869" cy="14506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87C6A53-CEE4-4F3F-A9D6-7267663261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0264" y="1156636"/>
            <a:ext cx="1207210" cy="14003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F7C4BEB3-807D-454C-AF2E-2EF87E3B02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68939" y="1154562"/>
            <a:ext cx="1116181" cy="136780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E7ADB101-E5A1-4C78-80ED-458AA9C764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58863" y="1166780"/>
            <a:ext cx="1212846" cy="138007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="" xmlns:a16="http://schemas.microsoft.com/office/drawing/2014/main" id="{A3144C51-BAE8-4FCE-A1DE-D9888C97E8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9" y="2649171"/>
            <a:ext cx="1224862" cy="1407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84" y="5892177"/>
            <a:ext cx="1250275" cy="141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950" y="1154562"/>
            <a:ext cx="1173432" cy="13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67" y="2641910"/>
            <a:ext cx="1036143" cy="136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38" y="5872727"/>
            <a:ext cx="1175036" cy="142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7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PICTOGRAMAS DE OCIO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6" y="1645544"/>
            <a:ext cx="1655871" cy="19577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46" y="4035712"/>
            <a:ext cx="1681179" cy="19586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8" y="4035712"/>
            <a:ext cx="1656644" cy="195861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97" y="4035712"/>
            <a:ext cx="1684741" cy="19586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4" y="1645544"/>
            <a:ext cx="1659733" cy="19622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28" y="4035712"/>
            <a:ext cx="1656643" cy="19586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816E291C-987A-43B0-973B-653A02AB2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80" y="1676881"/>
            <a:ext cx="1895025" cy="1895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09038F8E-765F-4B0A-A1D0-17ADB33C1E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10" y="1648061"/>
            <a:ext cx="1655871" cy="19238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9D94B872-AFD5-40A7-B9C3-77E8A34C1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19" y="4035712"/>
            <a:ext cx="1897567" cy="19551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74E679-E292-4C24-BE0D-00D55987A6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7084" y="1674686"/>
            <a:ext cx="1638306" cy="18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76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0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SERVICIOS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E7752872-E670-4446-A853-FA827B06B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" y="1112733"/>
            <a:ext cx="2002187" cy="19898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FC2D79FC-7AAD-46EB-AEB4-1FBC2AA77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4" y="5279318"/>
            <a:ext cx="1802393" cy="192510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C4D5F553-C30B-41AD-BA12-B0F4594E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008" y="3199304"/>
            <a:ext cx="1802393" cy="19769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27F9CA3-D498-4085-B2CC-346F6F365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96" y="1117038"/>
            <a:ext cx="1813888" cy="19677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3239803"/>
            <a:ext cx="1733887" cy="18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04" y="1097030"/>
            <a:ext cx="1849524" cy="198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44" y="3160961"/>
            <a:ext cx="1988040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08" y="1090794"/>
            <a:ext cx="1956747" cy="197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6" y="5208940"/>
            <a:ext cx="1928122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9" y="5286680"/>
            <a:ext cx="1911010" cy="191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96" y="5222911"/>
            <a:ext cx="1883670" cy="19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88" y="3199304"/>
            <a:ext cx="1826357" cy="19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38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0" y="171842"/>
            <a:ext cx="10402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PICTOGRAMAS 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2 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5559C42-2A6B-484C-B4F6-5A973F42C6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81" y="1242821"/>
            <a:ext cx="1700560" cy="19726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89" y="1268808"/>
            <a:ext cx="1766289" cy="19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2" y="1242822"/>
            <a:ext cx="2044850" cy="197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86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PICTOGRAMAS DE DESPLAZAMIENTOS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20BF0B2-C8AE-4F87-A0AD-A497E351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78" y="1064783"/>
            <a:ext cx="1943318" cy="1988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16CC0C9-D32E-4F7D-AF77-710CB345A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1056662"/>
            <a:ext cx="1953618" cy="20438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7926C24-93E1-4F2F-8FEB-588CBCC3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07" y="1042193"/>
            <a:ext cx="1749078" cy="20334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15B0A19C-37C0-4E1D-84EB-2C6E2421F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07" y="3100507"/>
            <a:ext cx="2188247" cy="19113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5B511F3-16D7-4303-91C0-68BBD9CAB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5" y="3240651"/>
            <a:ext cx="1561294" cy="18111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5C4C1391-7047-4724-9608-A1B853499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889" y="5415422"/>
            <a:ext cx="2699917" cy="16442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29C2B41-0A22-4F5D-98F7-68C5B5E95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60" y="1042193"/>
            <a:ext cx="1868095" cy="20334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321DBA97-D4ED-4F97-9B4C-9AF13056D7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0476" y="5205002"/>
            <a:ext cx="1832392" cy="18546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4B12EBF-7214-43E4-AA94-12B5D31F96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76" y="3143690"/>
            <a:ext cx="2142178" cy="19080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07" y="5170130"/>
            <a:ext cx="1809381" cy="192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83" y="3240651"/>
            <a:ext cx="1774936" cy="181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9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196646" y="171842"/>
            <a:ext cx="1049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PICTOGRAMAS </a:t>
            </a:r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LUGARES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6EEDE84-BF93-48E9-A0D3-CFD3EA68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3318114"/>
            <a:ext cx="1674084" cy="19530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A57D8E7-2DB2-4585-87D1-45F429E56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1278073"/>
            <a:ext cx="1703909" cy="19808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363D6192-9DA4-40FE-BE99-69325766B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776" y="1278073"/>
            <a:ext cx="1931423" cy="19230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7DA4A02C-C499-4C46-B85A-49FB30584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97" y="1242119"/>
            <a:ext cx="1902881" cy="193713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45F9A222-918D-4B3E-B9FB-312929B9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778" y="1278073"/>
            <a:ext cx="1744274" cy="1923062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="" xmlns:a16="http://schemas.microsoft.com/office/drawing/2014/main" id="{100715CF-14AF-4770-9A24-89C5CEEB1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70" y="3344088"/>
            <a:ext cx="1880773" cy="1869210"/>
          </a:xfrm>
          <a:prstGeom prst="rect">
            <a:avLst/>
          </a:prstGeom>
        </p:spPr>
      </p:pic>
      <p:pic>
        <p:nvPicPr>
          <p:cNvPr id="5122" name="Picture 2" descr="G:\HospiTEA\Apoyos  visuales Hospital\Documento Justificación\Material para Intranet\Material de Apoyo\pictogramas\Pictos a añadir\hospita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78" y="3286172"/>
            <a:ext cx="1981063" cy="19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HospiTEA\Apoyos  visuales Hospital\Documento Justificación\Material para Intranet\Material de Apoyo\pictogramas\ENFERMERIA\CONSULTA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59" y="3286172"/>
            <a:ext cx="1726873" cy="192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952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8" name="CuadroTexto 7"/>
          <p:cNvSpPr txBox="1"/>
          <p:nvPr/>
        </p:nvSpPr>
        <p:spPr>
          <a:xfrm>
            <a:off x="688684" y="171842"/>
            <a:ext cx="931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PICTOGRAMAS </a:t>
            </a:r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POSICIONAMIENTO </a:t>
            </a:r>
            <a:endParaRPr lang="es-E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0B37067-FEAD-45C6-8651-01BCA20D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9" y="1376723"/>
            <a:ext cx="1908826" cy="21380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850561EA-20DB-4056-9E4D-52B7BCE8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322" y="1376723"/>
            <a:ext cx="1979675" cy="20509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360345D-B188-44B5-8FF0-3829BF0F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030" y="1376723"/>
            <a:ext cx="1888270" cy="21079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2BB29DA-347F-40E2-8312-1CB9A34A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390" y="1376723"/>
            <a:ext cx="1843021" cy="206436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70E8D6F8-8790-4BA5-8588-F68129E87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997" y="3773759"/>
            <a:ext cx="1917039" cy="19170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87" y="3790393"/>
            <a:ext cx="1871514" cy="195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02" y="3773759"/>
            <a:ext cx="1938849" cy="193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29" y="3790393"/>
            <a:ext cx="1386395" cy="19572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87" y="5938317"/>
            <a:ext cx="1961753" cy="14129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59" y="5965755"/>
            <a:ext cx="1603822" cy="1420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2" y="5965755"/>
            <a:ext cx="1768194" cy="14209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95" y="5964560"/>
            <a:ext cx="1874041" cy="14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7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0691813" cy="866904"/>
          </a:xfrm>
          <a:prstGeom prst="rect">
            <a:avLst/>
          </a:prstGeom>
          <a:solidFill>
            <a:srgbClr val="71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89" tIns="40094" rIns="80189" bIns="4009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579"/>
          </a:p>
        </p:txBody>
      </p:sp>
      <p:sp>
        <p:nvSpPr>
          <p:cNvPr id="5" name="CuadroTexto 4"/>
          <p:cNvSpPr txBox="1"/>
          <p:nvPr/>
        </p:nvSpPr>
        <p:spPr>
          <a:xfrm>
            <a:off x="1215245" y="171842"/>
            <a:ext cx="8261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PICTOGRAMAS DE EMOCIONES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="" xmlns:a16="http://schemas.microsoft.com/office/drawing/2014/main" id="{6F0B8061-24D4-460E-9797-7E19DD481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1078316"/>
            <a:ext cx="1912786" cy="1904284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A4E3B17F-AEC4-4309-AD22-1C69F994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6" y="1019830"/>
            <a:ext cx="1665920" cy="1904284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="" xmlns:a16="http://schemas.microsoft.com/office/drawing/2014/main" id="{A9F199D2-F748-47C5-8A0D-D017C7D4B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91" y="3097660"/>
            <a:ext cx="2036758" cy="1849399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="" xmlns:a16="http://schemas.microsoft.com/office/drawing/2014/main" id="{190B77B2-50E8-4DC0-AC2E-8D51AE406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9" y="3077462"/>
            <a:ext cx="1800376" cy="1849399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="" xmlns:a16="http://schemas.microsoft.com/office/drawing/2014/main" id="{9F03F8B0-0FD8-46B7-B220-CD94E8CE2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09" y="3077462"/>
            <a:ext cx="1758433" cy="1809001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="" xmlns:a16="http://schemas.microsoft.com/office/drawing/2014/main" id="{A80999BE-5369-4D55-849A-02F21F817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95" y="1078316"/>
            <a:ext cx="1935480" cy="193548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="" xmlns:a16="http://schemas.microsoft.com/office/drawing/2014/main" id="{CDF77B17-6E50-482A-84C5-3E878F5156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1" y="5221483"/>
            <a:ext cx="1670175" cy="182231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="" xmlns:a16="http://schemas.microsoft.com/office/drawing/2014/main" id="{EC48F3D9-A8AF-4CAE-AC7A-9F071B8211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89" y="5183037"/>
            <a:ext cx="1747590" cy="1899207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="" xmlns:a16="http://schemas.microsoft.com/office/drawing/2014/main" id="{F487559B-815C-4E6A-A1D2-D8FB67CDFA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94" y="5221483"/>
            <a:ext cx="1729262" cy="1822316"/>
          </a:xfrm>
          <a:prstGeom prst="rect">
            <a:avLst/>
          </a:prstGeom>
        </p:spPr>
      </p:pic>
      <p:pic>
        <p:nvPicPr>
          <p:cNvPr id="85" name="Imagen 84">
            <a:extLst>
              <a:ext uri="{FF2B5EF4-FFF2-40B4-BE49-F238E27FC236}">
                <a16:creationId xmlns="" xmlns:a16="http://schemas.microsoft.com/office/drawing/2014/main" id="{AB849CCF-CE74-4D15-9D24-A032AA6A9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44" y="5230410"/>
            <a:ext cx="1714788" cy="181338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282807C-87DD-4D00-8EB7-7A7E16EB8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299" y="1063810"/>
            <a:ext cx="1725343" cy="19644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DA61F2A1-54ED-452C-880E-8F1D12EB7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9491" y="1063810"/>
            <a:ext cx="1874668" cy="19187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8286EC5-3A4E-46C7-B164-E747E3BCCE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" y="3137005"/>
            <a:ext cx="1675088" cy="17494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3909D2B8-79BB-4578-9B0E-B08E388090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119" y="3097660"/>
            <a:ext cx="1865211" cy="180900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06F8098F-C207-4200-BED6-147C55360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4119" y="5221483"/>
            <a:ext cx="1646390" cy="1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020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</TotalTime>
  <Words>102</Words>
  <Application>Microsoft Office PowerPoint</Application>
  <PresentationFormat>Personalizado</PresentationFormat>
  <Paragraphs>19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Belmonte Martinez, Pedro Jose</dc:creator>
  <cp:lastModifiedBy>Windows</cp:lastModifiedBy>
  <cp:revision>40</cp:revision>
  <dcterms:created xsi:type="dcterms:W3CDTF">2021-10-15T08:03:28Z</dcterms:created>
  <dcterms:modified xsi:type="dcterms:W3CDTF">2022-02-03T23:56:34Z</dcterms:modified>
</cp:coreProperties>
</file>