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9807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809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752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685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343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2730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0478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812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1457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278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303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35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2" y="1165024"/>
            <a:ext cx="1663128" cy="1929228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879" y="1145294"/>
            <a:ext cx="1697144" cy="196868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864" y="1153334"/>
            <a:ext cx="1683280" cy="1952605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2" y="3904360"/>
            <a:ext cx="1951070" cy="2157119"/>
          </a:xfrm>
          <a:prstGeom prst="rect">
            <a:avLst/>
          </a:prstGeom>
        </p:spPr>
      </p:pic>
      <p:pic>
        <p:nvPicPr>
          <p:cNvPr id="1029" name="Picture 5" descr="C:\Users\Windows\Downloads\Pictos soy visual\Agendas\HospiTEA\extracció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630" y="1156518"/>
            <a:ext cx="1899177" cy="197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5908535" y="2844704"/>
            <a:ext cx="9861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SACAR SANGRE</a:t>
            </a:r>
            <a:endParaRPr lang="es-ES_tradnl" sz="1000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778" y="1153334"/>
            <a:ext cx="1830458" cy="1940918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4016417" y="3094252"/>
            <a:ext cx="707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MÉDICO</a:t>
            </a:r>
            <a:endParaRPr lang="es-ES_tradnl" sz="1200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610" y="4032234"/>
            <a:ext cx="1709906" cy="1983491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004694"/>
            <a:ext cx="1666890" cy="2038572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27" y="4045005"/>
            <a:ext cx="1620585" cy="1875827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778" y="3830922"/>
            <a:ext cx="1888250" cy="218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78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6</cp:revision>
  <dcterms:created xsi:type="dcterms:W3CDTF">2021-10-16T06:43:00Z</dcterms:created>
  <dcterms:modified xsi:type="dcterms:W3CDTF">2021-10-16T10:55:53Z</dcterms:modified>
</cp:coreProperties>
</file>