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98079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8097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17526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9685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3343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2730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0478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5812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14572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4278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0303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5B798-2E45-4720-B954-C3688575BCE4}" type="datetimeFigureOut">
              <a:rPr lang="es-ES_tradnl" smtClean="0"/>
              <a:t>16/10/2021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11DD0-7ACA-4BB4-967D-7B6712BF09F0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35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2" y="1165024"/>
            <a:ext cx="1663128" cy="1929228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879" y="1145294"/>
            <a:ext cx="1697144" cy="1968687"/>
          </a:xfrm>
          <a:prstGeom prst="rect">
            <a:avLst/>
          </a:prstGeom>
        </p:spPr>
      </p:pic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6864" y="1153334"/>
            <a:ext cx="1683280" cy="1952605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42" y="3961020"/>
            <a:ext cx="2088232" cy="2157119"/>
          </a:xfrm>
          <a:prstGeom prst="rect">
            <a:avLst/>
          </a:prstGeom>
        </p:spPr>
      </p:pic>
      <p:pic>
        <p:nvPicPr>
          <p:cNvPr id="1029" name="Picture 5" descr="C:\Users\Windows\Downloads\Pictos soy visual\Agendas\HospiTEA\extracció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9630" y="1156518"/>
            <a:ext cx="1899177" cy="1970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050" y="3973380"/>
            <a:ext cx="2144760" cy="2144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11 Imagen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61021"/>
            <a:ext cx="2105960" cy="2134577"/>
          </a:xfrm>
          <a:prstGeom prst="rect">
            <a:avLst/>
          </a:prstGeom>
        </p:spPr>
      </p:pic>
      <p:sp>
        <p:nvSpPr>
          <p:cNvPr id="13" name="12 CuadroTexto"/>
          <p:cNvSpPr txBox="1"/>
          <p:nvPr/>
        </p:nvSpPr>
        <p:spPr>
          <a:xfrm>
            <a:off x="5868778" y="2846210"/>
            <a:ext cx="9861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 smtClean="0"/>
              <a:t>SACAR SANGRE</a:t>
            </a:r>
            <a:endParaRPr lang="es-ES_tradnl" sz="1000" dirty="0"/>
          </a:p>
        </p:txBody>
      </p:sp>
      <p:pic>
        <p:nvPicPr>
          <p:cNvPr id="2" name="1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778" y="1153334"/>
            <a:ext cx="1830458" cy="1940918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4006435" y="2969321"/>
            <a:ext cx="707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dirty="0" smtClean="0"/>
              <a:t>MÉDICO</a:t>
            </a:r>
            <a:endParaRPr lang="es-ES_tradnl" sz="1200" dirty="0"/>
          </a:p>
        </p:txBody>
      </p:sp>
      <p:sp>
        <p:nvSpPr>
          <p:cNvPr id="4" name="3 Rectángulo"/>
          <p:cNvSpPr/>
          <p:nvPr/>
        </p:nvSpPr>
        <p:spPr>
          <a:xfrm>
            <a:off x="2557731" y="3926805"/>
            <a:ext cx="2156205" cy="217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CuadroTexto"/>
          <p:cNvSpPr txBox="1"/>
          <p:nvPr/>
        </p:nvSpPr>
        <p:spPr>
          <a:xfrm>
            <a:off x="2966309" y="5661248"/>
            <a:ext cx="1462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REFORZADOR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76178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6</cp:revision>
  <dcterms:created xsi:type="dcterms:W3CDTF">2021-10-16T06:43:00Z</dcterms:created>
  <dcterms:modified xsi:type="dcterms:W3CDTF">2021-10-16T13:43:09Z</dcterms:modified>
</cp:coreProperties>
</file>