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95B6-DC12-42C5-B037-FCD97D24AF48}" type="datetimeFigureOut">
              <a:rPr lang="es-ES_tradnl" smtClean="0"/>
              <a:t>15/10/2021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AEA7-BB4A-4EBD-9E75-F88E8A01E71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95122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95B6-DC12-42C5-B037-FCD97D24AF48}" type="datetimeFigureOut">
              <a:rPr lang="es-ES_tradnl" smtClean="0"/>
              <a:t>15/10/2021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AEA7-BB4A-4EBD-9E75-F88E8A01E71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15812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95B6-DC12-42C5-B037-FCD97D24AF48}" type="datetimeFigureOut">
              <a:rPr lang="es-ES_tradnl" smtClean="0"/>
              <a:t>15/10/2021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AEA7-BB4A-4EBD-9E75-F88E8A01E71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08859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95B6-DC12-42C5-B037-FCD97D24AF48}" type="datetimeFigureOut">
              <a:rPr lang="es-ES_tradnl" smtClean="0"/>
              <a:t>15/10/2021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AEA7-BB4A-4EBD-9E75-F88E8A01E71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40939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95B6-DC12-42C5-B037-FCD97D24AF48}" type="datetimeFigureOut">
              <a:rPr lang="es-ES_tradnl" smtClean="0"/>
              <a:t>15/10/2021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AEA7-BB4A-4EBD-9E75-F88E8A01E71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36203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95B6-DC12-42C5-B037-FCD97D24AF48}" type="datetimeFigureOut">
              <a:rPr lang="es-ES_tradnl" smtClean="0"/>
              <a:t>15/10/2021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AEA7-BB4A-4EBD-9E75-F88E8A01E71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60784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95B6-DC12-42C5-B037-FCD97D24AF48}" type="datetimeFigureOut">
              <a:rPr lang="es-ES_tradnl" smtClean="0"/>
              <a:t>15/10/2021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AEA7-BB4A-4EBD-9E75-F88E8A01E71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26078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95B6-DC12-42C5-B037-FCD97D24AF48}" type="datetimeFigureOut">
              <a:rPr lang="es-ES_tradnl" smtClean="0"/>
              <a:t>15/10/2021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AEA7-BB4A-4EBD-9E75-F88E8A01E71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56680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95B6-DC12-42C5-B037-FCD97D24AF48}" type="datetimeFigureOut">
              <a:rPr lang="es-ES_tradnl" smtClean="0"/>
              <a:t>15/10/2021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AEA7-BB4A-4EBD-9E75-F88E8A01E71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10558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95B6-DC12-42C5-B037-FCD97D24AF48}" type="datetimeFigureOut">
              <a:rPr lang="es-ES_tradnl" smtClean="0"/>
              <a:t>15/10/2021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AEA7-BB4A-4EBD-9E75-F88E8A01E71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50714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95B6-DC12-42C5-B037-FCD97D24AF48}" type="datetimeFigureOut">
              <a:rPr lang="es-ES_tradnl" smtClean="0"/>
              <a:t>15/10/2021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AEA7-BB4A-4EBD-9E75-F88E8A01E71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41539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095B6-DC12-42C5-B037-FCD97D24AF48}" type="datetimeFigureOut">
              <a:rPr lang="es-ES_tradnl" smtClean="0"/>
              <a:t>15/10/2021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9AEA7-BB4A-4EBD-9E75-F88E8A01E71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13831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emf"/><Relationship Id="rId9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7460" y="44624"/>
            <a:ext cx="1800200" cy="1737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06" y="1516753"/>
            <a:ext cx="2123728" cy="2724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902415"/>
            <a:ext cx="1275293" cy="2303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868361"/>
            <a:ext cx="2257246" cy="2343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641" y="4395395"/>
            <a:ext cx="2200159" cy="227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9850" y="4465312"/>
            <a:ext cx="2318574" cy="2229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607" y="4436503"/>
            <a:ext cx="2002145" cy="2258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902415"/>
            <a:ext cx="2064474" cy="2275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11739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Windows</cp:lastModifiedBy>
  <cp:revision>2</cp:revision>
  <dcterms:created xsi:type="dcterms:W3CDTF">2021-10-14T22:22:28Z</dcterms:created>
  <dcterms:modified xsi:type="dcterms:W3CDTF">2021-10-14T22:36:58Z</dcterms:modified>
</cp:coreProperties>
</file>