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153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667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28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08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129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69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625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00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697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539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068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663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90513"/>
            <a:ext cx="812482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71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2" y="1948426"/>
            <a:ext cx="2857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900238"/>
            <a:ext cx="28479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09" y="1871250"/>
            <a:ext cx="2857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68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Windows\Downloads\dormir_picto_b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07" y="3645024"/>
            <a:ext cx="2566987" cy="25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74" y="32970"/>
            <a:ext cx="39338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1872"/>
            <a:ext cx="50577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98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9" y="455563"/>
            <a:ext cx="25368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48" y="116632"/>
            <a:ext cx="555466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2787"/>
            <a:ext cx="513873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335915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8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37" y="0"/>
            <a:ext cx="21828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27" y="116340"/>
            <a:ext cx="434022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7" y="3610786"/>
            <a:ext cx="3888033" cy="30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89" y="3614793"/>
            <a:ext cx="423843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76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8</cp:revision>
  <dcterms:created xsi:type="dcterms:W3CDTF">2021-10-14T17:08:09Z</dcterms:created>
  <dcterms:modified xsi:type="dcterms:W3CDTF">2021-10-14T21:37:37Z</dcterms:modified>
</cp:coreProperties>
</file>