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D13A-473F-40B8-836C-5DB9051271A9}" type="datetimeFigureOut">
              <a:rPr lang="es-ES_tradnl" smtClean="0"/>
              <a:t>15/10/2021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B816-001B-45CB-8B1F-B0DFF1D598B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515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D13A-473F-40B8-836C-5DB9051271A9}" type="datetimeFigureOut">
              <a:rPr lang="es-ES_tradnl" smtClean="0"/>
              <a:t>15/10/2021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B816-001B-45CB-8B1F-B0DFF1D598B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87811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D13A-473F-40B8-836C-5DB9051271A9}" type="datetimeFigureOut">
              <a:rPr lang="es-ES_tradnl" smtClean="0"/>
              <a:t>15/10/2021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B816-001B-45CB-8B1F-B0DFF1D598B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1607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D13A-473F-40B8-836C-5DB9051271A9}" type="datetimeFigureOut">
              <a:rPr lang="es-ES_tradnl" smtClean="0"/>
              <a:t>15/10/2021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B816-001B-45CB-8B1F-B0DFF1D598B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76558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D13A-473F-40B8-836C-5DB9051271A9}" type="datetimeFigureOut">
              <a:rPr lang="es-ES_tradnl" smtClean="0"/>
              <a:t>15/10/2021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B816-001B-45CB-8B1F-B0DFF1D598B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3804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D13A-473F-40B8-836C-5DB9051271A9}" type="datetimeFigureOut">
              <a:rPr lang="es-ES_tradnl" smtClean="0"/>
              <a:t>15/10/2021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B816-001B-45CB-8B1F-B0DFF1D598B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0109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D13A-473F-40B8-836C-5DB9051271A9}" type="datetimeFigureOut">
              <a:rPr lang="es-ES_tradnl" smtClean="0"/>
              <a:t>15/10/2021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B816-001B-45CB-8B1F-B0DFF1D598B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459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D13A-473F-40B8-836C-5DB9051271A9}" type="datetimeFigureOut">
              <a:rPr lang="es-ES_tradnl" smtClean="0"/>
              <a:t>15/10/2021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B816-001B-45CB-8B1F-B0DFF1D598B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219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D13A-473F-40B8-836C-5DB9051271A9}" type="datetimeFigureOut">
              <a:rPr lang="es-ES_tradnl" smtClean="0"/>
              <a:t>15/10/2021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B816-001B-45CB-8B1F-B0DFF1D598B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1182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D13A-473F-40B8-836C-5DB9051271A9}" type="datetimeFigureOut">
              <a:rPr lang="es-ES_tradnl" smtClean="0"/>
              <a:t>15/10/2021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B816-001B-45CB-8B1F-B0DFF1D598B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9874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D13A-473F-40B8-836C-5DB9051271A9}" type="datetimeFigureOut">
              <a:rPr lang="es-ES_tradnl" smtClean="0"/>
              <a:t>15/10/2021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B816-001B-45CB-8B1F-B0DFF1D598B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991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FD13A-473F-40B8-836C-5DB9051271A9}" type="datetimeFigureOut">
              <a:rPr lang="es-ES_tradnl" smtClean="0"/>
              <a:t>15/10/2021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0B816-001B-45CB-8B1F-B0DFF1D598B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985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2776"/>
            <a:ext cx="5250056" cy="477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3061007" cy="203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907704" y="6309320"/>
            <a:ext cx="5683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VOY AL HOSPITAL V.MACARENA A HACERME RADIOGRAFIA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70203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29000"/>
            <a:ext cx="503872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4857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abajo"/>
          <p:cNvSpPr/>
          <p:nvPr/>
        </p:nvSpPr>
        <p:spPr>
          <a:xfrm>
            <a:off x="7308304" y="1052736"/>
            <a:ext cx="504056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764420"/>
            <a:ext cx="2088233" cy="208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092280" y="252691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BAJAMOS</a:t>
            </a:r>
            <a:endParaRPr lang="es-ES_tradnl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0524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720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6" y="188640"/>
            <a:ext cx="5038725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7" y="3284984"/>
            <a:ext cx="5038725" cy="313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41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85" y="188640"/>
            <a:ext cx="3540125" cy="313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9074"/>
            <a:ext cx="3456384" cy="325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14737"/>
            <a:ext cx="4999037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75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8640"/>
            <a:ext cx="3024336" cy="284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13183"/>
            <a:ext cx="2842145" cy="336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61096"/>
            <a:ext cx="2764318" cy="342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193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06454"/>
            <a:ext cx="2568575" cy="270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G:\Autismo\Apoyos  visuales Hospital\Documento Justificación\Material para Intranet\Material de Apoyo\pictogramas\ENFERMERIA\ADIÓ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32598"/>
            <a:ext cx="2610712" cy="261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:\Autismo\Apoyos  visuales Hospital\Documento Justificación\Material para Intranet\Material de Apoyo\pictogramas\ENFERMERIA\CAS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06454"/>
            <a:ext cx="2257003" cy="261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5704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</Words>
  <Application>Microsoft Office PowerPoint</Application>
  <PresentationFormat>Presentación en pantalla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</dc:creator>
  <cp:lastModifiedBy>Windows</cp:lastModifiedBy>
  <cp:revision>4</cp:revision>
  <dcterms:created xsi:type="dcterms:W3CDTF">2021-10-14T22:37:15Z</dcterms:created>
  <dcterms:modified xsi:type="dcterms:W3CDTF">2021-10-14T23:09:57Z</dcterms:modified>
</cp:coreProperties>
</file>