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9A152-6297-43A2-8FBC-8B9CE6633AA1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5887-877F-4212-AAA2-1A47B95FDED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9204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5887-877F-4212-AAA2-1A47B95FDED1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57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153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667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28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085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2129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69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625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0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697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539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068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EC80-3A99-4F6A-BE9E-91D6C296BD87}" type="datetimeFigureOut">
              <a:rPr lang="es-ES_tradnl" smtClean="0"/>
              <a:t>14/10/2021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DD37-1431-4A30-930C-FAC4CEE4843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663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862"/>
            <a:ext cx="84963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1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" y="1934139"/>
            <a:ext cx="2857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76425"/>
            <a:ext cx="2857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48" y="1876425"/>
            <a:ext cx="2886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68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Windows\Downloads\dormir_picto_b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43235"/>
            <a:ext cx="2566987" cy="25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064"/>
            <a:ext cx="40100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94" y="294714"/>
            <a:ext cx="45624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" y="3760027"/>
            <a:ext cx="62103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98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dows\Downloads\despertar_picto_b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7757"/>
            <a:ext cx="2541587" cy="2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62" y="116632"/>
            <a:ext cx="5554477" cy="321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2590"/>
            <a:ext cx="5136156" cy="32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899" y="3696398"/>
            <a:ext cx="3361091" cy="30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8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9782"/>
            <a:ext cx="21812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1627"/>
            <a:ext cx="4340419" cy="31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1" y="3546820"/>
            <a:ext cx="83915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476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</Words>
  <Application>Microsoft Office PowerPoint</Application>
  <PresentationFormat>Presentación en pantalla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</dc:creator>
  <cp:lastModifiedBy>Windows</cp:lastModifiedBy>
  <cp:revision>11</cp:revision>
  <dcterms:created xsi:type="dcterms:W3CDTF">2021-10-14T17:08:09Z</dcterms:created>
  <dcterms:modified xsi:type="dcterms:W3CDTF">2021-10-14T21:29:14Z</dcterms:modified>
</cp:coreProperties>
</file>