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041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004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386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500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4322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2860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034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9189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0535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504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4324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EFC09-377C-40EF-A78F-91C6B5E3FC46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0F5E5-75C2-4A67-9E26-4EB08AB459E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762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1455249" cy="155529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115" y="243547"/>
            <a:ext cx="2061844" cy="212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17" y="2492896"/>
            <a:ext cx="1971931" cy="204052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397032"/>
            <a:ext cx="4799111" cy="223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17" y="4869160"/>
            <a:ext cx="2012950" cy="185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27253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3</cp:revision>
  <dcterms:created xsi:type="dcterms:W3CDTF">2021-10-16T13:43:20Z</dcterms:created>
  <dcterms:modified xsi:type="dcterms:W3CDTF">2021-10-16T14:20:22Z</dcterms:modified>
</cp:coreProperties>
</file>