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041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004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38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50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32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86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03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189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535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50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324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FC09-377C-40EF-A78F-91C6B5E3FC46}" type="datetimeFigureOut">
              <a:rPr lang="es-ES_tradnl" smtClean="0"/>
              <a:t>16/10/2021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F5E5-75C2-4A67-9E26-4EB08AB459E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62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455249" cy="15552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15" y="243547"/>
            <a:ext cx="2061844" cy="212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17" y="2492896"/>
            <a:ext cx="1971931" cy="204052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97032"/>
            <a:ext cx="4799111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17" y="4869160"/>
            <a:ext cx="2012950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725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3</cp:revision>
  <dcterms:created xsi:type="dcterms:W3CDTF">2021-10-16T13:43:20Z</dcterms:created>
  <dcterms:modified xsi:type="dcterms:W3CDTF">2021-10-16T14:20:22Z</dcterms:modified>
</cp:coreProperties>
</file>