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DC1-83B1-42E6-A9D7-19895C595C98}" type="datetimeFigureOut">
              <a:rPr lang="es-ES_tradnl" smtClean="0"/>
              <a:t>14/10/2021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0E76-239A-4B7D-8062-731D01046D9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10216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DC1-83B1-42E6-A9D7-19895C595C98}" type="datetimeFigureOut">
              <a:rPr lang="es-ES_tradnl" smtClean="0"/>
              <a:t>14/10/2021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0E76-239A-4B7D-8062-731D01046D9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20934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DC1-83B1-42E6-A9D7-19895C595C98}" type="datetimeFigureOut">
              <a:rPr lang="es-ES_tradnl" smtClean="0"/>
              <a:t>14/10/2021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0E76-239A-4B7D-8062-731D01046D9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94832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DC1-83B1-42E6-A9D7-19895C595C98}" type="datetimeFigureOut">
              <a:rPr lang="es-ES_tradnl" smtClean="0"/>
              <a:t>14/10/2021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0E76-239A-4B7D-8062-731D01046D9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08055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DC1-83B1-42E6-A9D7-19895C595C98}" type="datetimeFigureOut">
              <a:rPr lang="es-ES_tradnl" smtClean="0"/>
              <a:t>14/10/2021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0E76-239A-4B7D-8062-731D01046D9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1910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DC1-83B1-42E6-A9D7-19895C595C98}" type="datetimeFigureOut">
              <a:rPr lang="es-ES_tradnl" smtClean="0"/>
              <a:t>14/10/2021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0E76-239A-4B7D-8062-731D01046D9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6588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DC1-83B1-42E6-A9D7-19895C595C98}" type="datetimeFigureOut">
              <a:rPr lang="es-ES_tradnl" smtClean="0"/>
              <a:t>14/10/2021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0E76-239A-4B7D-8062-731D01046D9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82156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DC1-83B1-42E6-A9D7-19895C595C98}" type="datetimeFigureOut">
              <a:rPr lang="es-ES_tradnl" smtClean="0"/>
              <a:t>14/10/2021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0E76-239A-4B7D-8062-731D01046D9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75728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DC1-83B1-42E6-A9D7-19895C595C98}" type="datetimeFigureOut">
              <a:rPr lang="es-ES_tradnl" smtClean="0"/>
              <a:t>14/10/2021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0E76-239A-4B7D-8062-731D01046D9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67416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DC1-83B1-42E6-A9D7-19895C595C98}" type="datetimeFigureOut">
              <a:rPr lang="es-ES_tradnl" smtClean="0"/>
              <a:t>14/10/2021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0E76-239A-4B7D-8062-731D01046D9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99885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5DC1-83B1-42E6-A9D7-19895C595C98}" type="datetimeFigureOut">
              <a:rPr lang="es-ES_tradnl" smtClean="0"/>
              <a:t>14/10/2021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0E76-239A-4B7D-8062-731D01046D9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2127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65DC1-83B1-42E6-A9D7-19895C595C98}" type="datetimeFigureOut">
              <a:rPr lang="es-ES_tradnl" smtClean="0"/>
              <a:t>14/10/2021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A0E76-239A-4B7D-8062-731D01046D9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04852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7833" y="10878"/>
            <a:ext cx="1241298" cy="12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647" y="1669760"/>
            <a:ext cx="4430419" cy="226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005" y="1669760"/>
            <a:ext cx="2304256" cy="206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629" y="4194154"/>
            <a:ext cx="3074827" cy="2390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3506" y="4119976"/>
            <a:ext cx="3407407" cy="2542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647" y="476672"/>
            <a:ext cx="1313964" cy="1271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669760"/>
            <a:ext cx="1304925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49" y="4221088"/>
            <a:ext cx="946180" cy="1843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7925" y="4166944"/>
            <a:ext cx="1513417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15078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2</cp:revision>
  <dcterms:created xsi:type="dcterms:W3CDTF">2021-10-14T21:38:56Z</dcterms:created>
  <dcterms:modified xsi:type="dcterms:W3CDTF">2021-10-14T21:49:04Z</dcterms:modified>
</cp:coreProperties>
</file>