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021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093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483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805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91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588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215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572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741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988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12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5DC1-83B1-42E6-A9D7-19895C595C98}" type="datetimeFigureOut">
              <a:rPr lang="es-ES_tradnl" smtClean="0"/>
              <a:t>14/10/2021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0E76-239A-4B7D-8062-731D01046D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485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833" y="10878"/>
            <a:ext cx="1241298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47" y="1669760"/>
            <a:ext cx="4430419" cy="226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005" y="1669760"/>
            <a:ext cx="2304256" cy="206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29" y="4194154"/>
            <a:ext cx="3074827" cy="23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06" y="4119976"/>
            <a:ext cx="3407407" cy="254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47" y="476672"/>
            <a:ext cx="1313964" cy="127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69760"/>
            <a:ext cx="13049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9" y="4221088"/>
            <a:ext cx="946180" cy="184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25" y="4166944"/>
            <a:ext cx="151341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507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2</cp:revision>
  <dcterms:created xsi:type="dcterms:W3CDTF">2021-10-14T21:38:56Z</dcterms:created>
  <dcterms:modified xsi:type="dcterms:W3CDTF">2021-10-14T21:49:04Z</dcterms:modified>
</cp:coreProperties>
</file>