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638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100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982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827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644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057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284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40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965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3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5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25EC-8D03-411A-8729-E778F0C79F9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D72-5496-4FC4-92D6-38A8867F1A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683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18207"/>
            <a:ext cx="4104456" cy="30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2541262" cy="29468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71600" y="5398577"/>
            <a:ext cx="758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VOY AL HOSPITAL V MACARENA A HACERME UN ELECTROENCEFALOGRAMA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5989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5" y="404664"/>
            <a:ext cx="1512167" cy="158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521"/>
            <a:ext cx="1452636" cy="15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349"/>
            <a:ext cx="1369800" cy="1588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0" y="2221170"/>
            <a:ext cx="2333021" cy="2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79" y="2346142"/>
            <a:ext cx="1906066" cy="18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71" y="4384882"/>
            <a:ext cx="3574416" cy="231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15496"/>
            <a:ext cx="1876995" cy="222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45" y="2115496"/>
            <a:ext cx="5384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3" y="4545210"/>
            <a:ext cx="2819400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61" y="361621"/>
            <a:ext cx="20272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17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814186" cy="195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G:\Autismo\Apoyos  visuales Hospital\Documento Justificación\Material para Intranet\Material de Apoyo\pictogramas\ENFERMERIA\CA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38" y="3000609"/>
            <a:ext cx="1615603" cy="186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1693739" cy="195983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1611030" cy="186879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1512682" cy="195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52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49" y="260648"/>
            <a:ext cx="3240360" cy="241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4944"/>
            <a:ext cx="2053854" cy="238165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71600" y="5398577"/>
            <a:ext cx="758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VOY AL HOSPITAL V MACARENA A HACERME UN </a:t>
            </a:r>
            <a:r>
              <a:rPr lang="es-ES" smtClean="0"/>
              <a:t>ELECTROENCEFALOGRAMA , </a:t>
            </a:r>
            <a:r>
              <a:rPr lang="es-ES" dirty="0" smtClean="0"/>
              <a:t>MIENTRAS DUERMO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94" y="2969831"/>
            <a:ext cx="2160240" cy="229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69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634108" cy="170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24" y="784390"/>
            <a:ext cx="1588368" cy="16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41459"/>
            <a:ext cx="1584176" cy="167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815995"/>
            <a:ext cx="20304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G:\Autismo\Apoyos  visuales Hospital\Documento Justificación\Material para Intranet\Material de Apoyo\pictogramas\ENFERMERIA\Nueva carpeta\jarab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77" y="2753891"/>
            <a:ext cx="1554834" cy="17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45" y="2752612"/>
            <a:ext cx="1767497" cy="17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13" y="4797763"/>
            <a:ext cx="1535202" cy="173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14" y="4656081"/>
            <a:ext cx="190115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58" y="2588538"/>
            <a:ext cx="2016214" cy="18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1" y="4731985"/>
            <a:ext cx="19081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24" y="4610339"/>
            <a:ext cx="5365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48" y="4639110"/>
            <a:ext cx="1731068" cy="205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77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5191"/>
            <a:ext cx="1566808" cy="168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14700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51" y="888874"/>
            <a:ext cx="14446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671"/>
            <a:ext cx="147002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58" y="2781497"/>
            <a:ext cx="16160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62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</Words>
  <Application>Microsoft Office PowerPoint</Application>
  <PresentationFormat>Presentación en pantalla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12</cp:revision>
  <dcterms:created xsi:type="dcterms:W3CDTF">2021-10-17T08:26:47Z</dcterms:created>
  <dcterms:modified xsi:type="dcterms:W3CDTF">2021-10-20T23:26:31Z</dcterms:modified>
</cp:coreProperties>
</file>