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F62C-49D0-41D5-94A6-C368755CED85}" type="datetimeFigureOut">
              <a:rPr lang="es-ES_tradnl" smtClean="0"/>
              <a:t>17/10/2021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00D93-830A-4A53-B376-FEDAC506B58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26258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F62C-49D0-41D5-94A6-C368755CED85}" type="datetimeFigureOut">
              <a:rPr lang="es-ES_tradnl" smtClean="0"/>
              <a:t>17/10/2021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00D93-830A-4A53-B376-FEDAC506B58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0612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F62C-49D0-41D5-94A6-C368755CED85}" type="datetimeFigureOut">
              <a:rPr lang="es-ES_tradnl" smtClean="0"/>
              <a:t>17/10/2021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00D93-830A-4A53-B376-FEDAC506B58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76914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F62C-49D0-41D5-94A6-C368755CED85}" type="datetimeFigureOut">
              <a:rPr lang="es-ES_tradnl" smtClean="0"/>
              <a:t>17/10/2021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00D93-830A-4A53-B376-FEDAC506B58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71144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F62C-49D0-41D5-94A6-C368755CED85}" type="datetimeFigureOut">
              <a:rPr lang="es-ES_tradnl" smtClean="0"/>
              <a:t>17/10/2021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00D93-830A-4A53-B376-FEDAC506B58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43424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F62C-49D0-41D5-94A6-C368755CED85}" type="datetimeFigureOut">
              <a:rPr lang="es-ES_tradnl" smtClean="0"/>
              <a:t>17/10/2021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00D93-830A-4A53-B376-FEDAC506B58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92191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F62C-49D0-41D5-94A6-C368755CED85}" type="datetimeFigureOut">
              <a:rPr lang="es-ES_tradnl" smtClean="0"/>
              <a:t>17/10/2021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00D93-830A-4A53-B376-FEDAC506B58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21631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F62C-49D0-41D5-94A6-C368755CED85}" type="datetimeFigureOut">
              <a:rPr lang="es-ES_tradnl" smtClean="0"/>
              <a:t>17/10/2021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00D93-830A-4A53-B376-FEDAC506B58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09609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F62C-49D0-41D5-94A6-C368755CED85}" type="datetimeFigureOut">
              <a:rPr lang="es-ES_tradnl" smtClean="0"/>
              <a:t>17/10/2021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00D93-830A-4A53-B376-FEDAC506B58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19913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F62C-49D0-41D5-94A6-C368755CED85}" type="datetimeFigureOut">
              <a:rPr lang="es-ES_tradnl" smtClean="0"/>
              <a:t>17/10/2021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00D93-830A-4A53-B376-FEDAC506B58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12466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F62C-49D0-41D5-94A6-C368755CED85}" type="datetimeFigureOut">
              <a:rPr lang="es-ES_tradnl" smtClean="0"/>
              <a:t>17/10/2021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00D93-830A-4A53-B376-FEDAC506B58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38054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3F62C-49D0-41D5-94A6-C368755CED85}" type="datetimeFigureOut">
              <a:rPr lang="es-ES_tradnl" smtClean="0"/>
              <a:t>17/10/2021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00D93-830A-4A53-B376-FEDAC506B58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07408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422" y="2248652"/>
            <a:ext cx="1620386" cy="17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679" y="2234026"/>
            <a:ext cx="1720796" cy="1716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586" y="2234026"/>
            <a:ext cx="2218431" cy="1716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07" y="4283752"/>
            <a:ext cx="1757801" cy="1695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83752"/>
            <a:ext cx="5004469" cy="2079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679" y="39757"/>
            <a:ext cx="2023791" cy="2032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789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3" y="100259"/>
            <a:ext cx="3744416" cy="255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491" y="133900"/>
            <a:ext cx="1993900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50" y="2652260"/>
            <a:ext cx="2550883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233" y="2652260"/>
            <a:ext cx="3465959" cy="224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792918"/>
            <a:ext cx="1688976" cy="195921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79" y="4892788"/>
            <a:ext cx="1576933" cy="1828613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412" y="5028432"/>
            <a:ext cx="1463599" cy="1692969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216" y="5058244"/>
            <a:ext cx="1411574" cy="1633343"/>
          </a:xfrm>
          <a:prstGeom prst="rect">
            <a:avLst/>
          </a:prstGeom>
        </p:spPr>
      </p:pic>
      <p:pic>
        <p:nvPicPr>
          <p:cNvPr id="2054" name="Picture 6" descr="G:\Autismo\Apoyos  visuales Hospital\Documento Justificación\Material para Intranet\Material de Apoyo\pictogramas\Pictos a añadir\ESCUCHAR MÚSICA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192" y="146336"/>
            <a:ext cx="1871663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6714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Presentación en pantalla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</dc:creator>
  <cp:lastModifiedBy>Windows</cp:lastModifiedBy>
  <cp:revision>5</cp:revision>
  <dcterms:created xsi:type="dcterms:W3CDTF">2021-10-17T11:59:51Z</dcterms:created>
  <dcterms:modified xsi:type="dcterms:W3CDTF">2021-10-17T12:53:27Z</dcterms:modified>
</cp:coreProperties>
</file>