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334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880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558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989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658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484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587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716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2146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274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110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A867-FEDE-4867-B83D-A0D67FE22E2A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5D35-DD89-46E7-AB0E-0220863B9CC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879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8" y="2707828"/>
            <a:ext cx="2943472" cy="29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32012"/>
            <a:ext cx="2096357" cy="20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3" y="404664"/>
            <a:ext cx="2085140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0420"/>
            <a:ext cx="2088232" cy="2112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912" y="2707828"/>
            <a:ext cx="2088232" cy="212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144" y="2707250"/>
            <a:ext cx="1944216" cy="212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37" y="404665"/>
            <a:ext cx="2023323" cy="212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360" y="2713190"/>
            <a:ext cx="1872208" cy="2165614"/>
          </a:xfrm>
          <a:prstGeom prst="rect">
            <a:avLst/>
          </a:prstGeom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852" y="5004856"/>
            <a:ext cx="1728192" cy="185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012" y="5004856"/>
            <a:ext cx="1850315" cy="185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116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3</cp:revision>
  <dcterms:created xsi:type="dcterms:W3CDTF">2021-10-16T10:56:21Z</dcterms:created>
  <dcterms:modified xsi:type="dcterms:W3CDTF">2021-10-16T12:23:42Z</dcterms:modified>
</cp:coreProperties>
</file>