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73" autoAdjust="0"/>
    <p:restoredTop sz="94660"/>
  </p:normalViewPr>
  <p:slideViewPr>
    <p:cSldViewPr snapToGrid="0">
      <p:cViewPr varScale="1">
        <p:scale>
          <a:sx n="96" d="100"/>
          <a:sy n="96" d="100"/>
        </p:scale>
        <p:origin x="-102" y="-174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361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214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836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598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74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707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760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244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390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81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285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5D56B-DC26-4557-B172-75B887682D32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F7FE5-E90D-4A2E-94AC-D9CA5D9F7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69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465" y="248368"/>
            <a:ext cx="1890227" cy="206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0784" y="2473953"/>
            <a:ext cx="1521029" cy="1648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058" y="4955439"/>
            <a:ext cx="1580440" cy="1841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60" y="2389931"/>
            <a:ext cx="1592572" cy="1843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141" y="2426348"/>
            <a:ext cx="1674806" cy="1771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311" y="2426347"/>
            <a:ext cx="1679208" cy="1824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519" y="2426348"/>
            <a:ext cx="1679841" cy="1824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093" y="4980804"/>
            <a:ext cx="1563821" cy="1810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686" y="4989506"/>
            <a:ext cx="1568347" cy="1821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009" y="4965585"/>
            <a:ext cx="1773319" cy="1821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571" y="2450150"/>
            <a:ext cx="1471343" cy="1696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4991318"/>
            <a:ext cx="1568310" cy="1817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890" y="4965585"/>
            <a:ext cx="1572772" cy="1821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406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967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Belmonte Martinez, Pedro Jose</dc:creator>
  <cp:lastModifiedBy>Windows</cp:lastModifiedBy>
  <cp:revision>44</cp:revision>
  <dcterms:created xsi:type="dcterms:W3CDTF">2021-10-15T08:03:28Z</dcterms:created>
  <dcterms:modified xsi:type="dcterms:W3CDTF">2022-01-25T23:02:57Z</dcterms:modified>
</cp:coreProperties>
</file>