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BDC8-23AB-4E6D-9165-D4ABC009D437}" type="datetimeFigureOut">
              <a:rPr lang="es-ES_tradnl" smtClean="0"/>
              <a:t>17/10/2021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A3E0-4630-43FB-80F4-3450F753AA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80745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BDC8-23AB-4E6D-9165-D4ABC009D437}" type="datetimeFigureOut">
              <a:rPr lang="es-ES_tradnl" smtClean="0"/>
              <a:t>17/10/2021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A3E0-4630-43FB-80F4-3450F753AA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091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BDC8-23AB-4E6D-9165-D4ABC009D437}" type="datetimeFigureOut">
              <a:rPr lang="es-ES_tradnl" smtClean="0"/>
              <a:t>17/10/2021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A3E0-4630-43FB-80F4-3450F753AA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67017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BDC8-23AB-4E6D-9165-D4ABC009D437}" type="datetimeFigureOut">
              <a:rPr lang="es-ES_tradnl" smtClean="0"/>
              <a:t>17/10/2021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A3E0-4630-43FB-80F4-3450F753AA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329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BDC8-23AB-4E6D-9165-D4ABC009D437}" type="datetimeFigureOut">
              <a:rPr lang="es-ES_tradnl" smtClean="0"/>
              <a:t>17/10/2021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A3E0-4630-43FB-80F4-3450F753AA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475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BDC8-23AB-4E6D-9165-D4ABC009D437}" type="datetimeFigureOut">
              <a:rPr lang="es-ES_tradnl" smtClean="0"/>
              <a:t>17/10/2021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A3E0-4630-43FB-80F4-3450F753AA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9823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BDC8-23AB-4E6D-9165-D4ABC009D437}" type="datetimeFigureOut">
              <a:rPr lang="es-ES_tradnl" smtClean="0"/>
              <a:t>17/10/2021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A3E0-4630-43FB-80F4-3450F753AA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027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BDC8-23AB-4E6D-9165-D4ABC009D437}" type="datetimeFigureOut">
              <a:rPr lang="es-ES_tradnl" smtClean="0"/>
              <a:t>17/10/2021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A3E0-4630-43FB-80F4-3450F753AA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8824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BDC8-23AB-4E6D-9165-D4ABC009D437}" type="datetimeFigureOut">
              <a:rPr lang="es-ES_tradnl" smtClean="0"/>
              <a:t>17/10/2021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A3E0-4630-43FB-80F4-3450F753AA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4760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BDC8-23AB-4E6D-9165-D4ABC009D437}" type="datetimeFigureOut">
              <a:rPr lang="es-ES_tradnl" smtClean="0"/>
              <a:t>17/10/2021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A3E0-4630-43FB-80F4-3450F753AA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6787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BDC8-23AB-4E6D-9165-D4ABC009D437}" type="datetimeFigureOut">
              <a:rPr lang="es-ES_tradnl" smtClean="0"/>
              <a:t>17/10/2021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A3E0-4630-43FB-80F4-3450F753AA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9763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CBDC8-23AB-4E6D-9165-D4ABC009D437}" type="datetimeFigureOut">
              <a:rPr lang="es-ES_tradnl" smtClean="0"/>
              <a:t>17/10/2021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CA3E0-4630-43FB-80F4-3450F753AA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0046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emf"/><Relationship Id="rId3" Type="http://schemas.openxmlformats.org/officeDocument/2006/relationships/image" Target="../media/image5.jpg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emf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335377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416" y="3510517"/>
            <a:ext cx="2379150" cy="259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685" y="3510517"/>
            <a:ext cx="2232248" cy="258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91680" y="6340678"/>
            <a:ext cx="5727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VAMOS  A CONSULTA MÉDICA DEL HOSPITAL V. MACARENA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5605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09" y="260647"/>
            <a:ext cx="1950153" cy="217176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3" y="260648"/>
            <a:ext cx="1872208" cy="217176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147" y="2648402"/>
            <a:ext cx="1567909" cy="181877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72" y="260647"/>
            <a:ext cx="1908245" cy="208206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3" y="2644387"/>
            <a:ext cx="2069535" cy="1868568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117" y="235107"/>
            <a:ext cx="2121120" cy="207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G:\Autismo\Apoyos  visuales Hospital\Documento Justificación\Material para Intranet\Material de Apoyo\pictogramas\Pictos a añadir\estar sentad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178" y="2648401"/>
            <a:ext cx="1295969" cy="182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:\Autismo\Apoyos  visuales Hospital\Documento Justificación\Material para Intranet\Material de Apoyo\pictogramas\Pictos a añadir\perímetro cefálic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592370"/>
            <a:ext cx="1787388" cy="184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91460"/>
            <a:ext cx="2079054" cy="212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20" y="2596800"/>
            <a:ext cx="1612393" cy="1870376"/>
          </a:xfrm>
          <a:prstGeom prst="rect">
            <a:avLst/>
          </a:prstGeom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3" y="4563873"/>
            <a:ext cx="1765061" cy="218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85" y="4591460"/>
            <a:ext cx="1695553" cy="2133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776" y="4570227"/>
            <a:ext cx="2107440" cy="224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0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596"/>
            <a:ext cx="2312022" cy="209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6596"/>
            <a:ext cx="2080466" cy="207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906" y="116632"/>
            <a:ext cx="2016224" cy="234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G:\Autismo\Apoyos  visuales Hospital\Documento Justificación\Material para Intranet\Material de Apoyo\pictogramas\Pictos a añadir\REFLEJO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0750"/>
            <a:ext cx="1728192" cy="236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33" y="3683606"/>
            <a:ext cx="1894859" cy="198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532" y="3677849"/>
            <a:ext cx="1589171" cy="1950844"/>
          </a:xfrm>
          <a:prstGeom prst="rect">
            <a:avLst/>
          </a:prstGeom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5040"/>
            <a:ext cx="2880320" cy="264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03" y="3672200"/>
            <a:ext cx="1747521" cy="20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098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9</Words>
  <Application>Microsoft Office PowerPoint</Application>
  <PresentationFormat>Presentación en pantalla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</dc:creator>
  <cp:lastModifiedBy>Windows</cp:lastModifiedBy>
  <cp:revision>9</cp:revision>
  <dcterms:created xsi:type="dcterms:W3CDTF">2021-10-17T05:56:56Z</dcterms:created>
  <dcterms:modified xsi:type="dcterms:W3CDTF">2021-10-17T07:50:21Z</dcterms:modified>
</cp:coreProperties>
</file>