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F2A6-1802-41DC-97D9-4B24D12F33EA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9B1B-F1CD-475B-9888-31A3AE86378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878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F2A6-1802-41DC-97D9-4B24D12F33EA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9B1B-F1CD-475B-9888-31A3AE86378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843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F2A6-1802-41DC-97D9-4B24D12F33EA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9B1B-F1CD-475B-9888-31A3AE86378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481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F2A6-1802-41DC-97D9-4B24D12F33EA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9B1B-F1CD-475B-9888-31A3AE86378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712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F2A6-1802-41DC-97D9-4B24D12F33EA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9B1B-F1CD-475B-9888-31A3AE86378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9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F2A6-1802-41DC-97D9-4B24D12F33EA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9B1B-F1CD-475B-9888-31A3AE86378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975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F2A6-1802-41DC-97D9-4B24D12F33EA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9B1B-F1CD-475B-9888-31A3AE86378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043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F2A6-1802-41DC-97D9-4B24D12F33EA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9B1B-F1CD-475B-9888-31A3AE86378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829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F2A6-1802-41DC-97D9-4B24D12F33EA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9B1B-F1CD-475B-9888-31A3AE86378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316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F2A6-1802-41DC-97D9-4B24D12F33EA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9B1B-F1CD-475B-9888-31A3AE86378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949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F2A6-1802-41DC-97D9-4B24D12F33EA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9B1B-F1CD-475B-9888-31A3AE86378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216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F2A6-1802-41DC-97D9-4B24D12F33EA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9B1B-F1CD-475B-9888-31A3AE86378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31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91" y="2680991"/>
            <a:ext cx="2229977" cy="287012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6" y="2630389"/>
            <a:ext cx="2085812" cy="29713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23" y="2680991"/>
            <a:ext cx="2232709" cy="28701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15" y="4454550"/>
            <a:ext cx="1987125" cy="225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71824"/>
            <a:ext cx="59406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04" y="1898751"/>
            <a:ext cx="552531" cy="235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82" y="1892063"/>
            <a:ext cx="685957" cy="233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866"/>
            <a:ext cx="242728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1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1069"/>
            <a:ext cx="1848722" cy="246496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05324"/>
            <a:ext cx="1803806" cy="240507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15699"/>
            <a:ext cx="1863413" cy="248455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59" y="798324"/>
            <a:ext cx="3072341" cy="230425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" y="3973124"/>
            <a:ext cx="3072341" cy="230425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90667"/>
            <a:ext cx="3072341" cy="23042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48889"/>
            <a:ext cx="23622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973123"/>
            <a:ext cx="1173348" cy="20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00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3</cp:revision>
  <dcterms:created xsi:type="dcterms:W3CDTF">2021-10-14T21:50:16Z</dcterms:created>
  <dcterms:modified xsi:type="dcterms:W3CDTF">2021-10-14T22:19:27Z</dcterms:modified>
</cp:coreProperties>
</file>