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34564"/>
    <p:restoredTop sz="86412"/>
  </p:normalViewPr>
  <p:slideViewPr>
    <p:cSldViewPr snapToGrid="0" snapToObjects="1">
      <p:cViewPr varScale="1">
        <p:scale>
          <a:sx n="93" d="100"/>
          <a:sy n="93" d="100"/>
        </p:scale>
        <p:origin x="232" y="6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B550E-A98C-E14C-9FC7-49F0A0D2C094}" type="datetimeFigureOut">
              <a:rPr lang="es-ES" smtClean="0"/>
              <a:t>5/5/21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E9D84-9A56-8D44-8808-AEFB82F2E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74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E9D84-9A56-8D44-8808-AEFB82F2E19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5849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E9D84-9A56-8D44-8808-AEFB82F2E19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9693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Documento_de_Microsoft_Word.docx"/><Relationship Id="rId3" Type="http://schemas.openxmlformats.org/officeDocument/2006/relationships/audio" Target="../media/media1.m4a"/><Relationship Id="rId7" Type="http://schemas.openxmlformats.org/officeDocument/2006/relationships/image" Target="../media/image3.tiff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tif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841CE1-C649-6440-8511-354F1055F9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21" b="7121"/>
          <a:stretch/>
        </p:blipFill>
        <p:spPr>
          <a:xfrm>
            <a:off x="0" y="1478843"/>
            <a:ext cx="5729818" cy="37976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6DB704-8F36-E043-B320-17CE9F643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B3335429-BF19-7E45-8C07-7D9F31ED74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9864578"/>
              </p:ext>
            </p:extLst>
          </p:nvPr>
        </p:nvGraphicFramePr>
        <p:xfrm>
          <a:off x="1524000" y="3332163"/>
          <a:ext cx="9144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o" r:id="rId8" imgW="9144000" imgH="190500" progId="Word.Document.12">
                  <p:embed/>
                </p:oleObj>
              </mc:Choice>
              <mc:Fallback>
                <p:oleObj name="Documento" r:id="rId8" imgW="9144000" imgH="19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24000" y="3332163"/>
                        <a:ext cx="9144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AA5610B-0A34-0749-9C0E-EF66A7FDDB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4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71"/>
    </mc:Choice>
    <mc:Fallback>
      <p:transition spd="slow" advTm="2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14576-4DB0-2D48-B9F7-46CBF551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Queremos acercar nuestra profesión a todas las familias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6B6083-70CC-FF4D-A026-3E09BE8CD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matrona en España es una enfermera especializada (Enfermería Obstétrico-Ginecológica). Un profesional autónomo/a con competencias propias definidas legalmente y reconocidas en los dos ámbitos asistenciales (atención primaria y atención especializada). Su labor incide en un ámbito social tan importante como es el de la maternidad y la atención integral al ciclo vital de la mujer en todas sus fases: salud reproductiva, climaterio y sexualidad.</a:t>
            </a:r>
          </a:p>
          <a:p>
            <a:r>
              <a:rPr lang="es-ES" dirty="0"/>
              <a:t>En el ámbito internacional la matrona es un profesional reconocido en todos los sistemas sanitarios de los países desarrollados y es considerada como una figura idónea e imprescindible para la atención de la salud integral de la mujer a lo largo de su vida.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65D9C5-6281-D546-A3FA-056D7828F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7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52"/>
    </mc:Choice>
    <mc:Fallback>
      <p:transition spd="slow" advTm="70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51433F-9095-7143-BB5A-62C37B5BE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433638"/>
          </a:xfrm>
        </p:spPr>
        <p:txBody>
          <a:bodyPr>
            <a:normAutofit fontScale="90000"/>
          </a:bodyPr>
          <a:lstStyle/>
          <a:p>
            <a:r>
              <a:rPr lang="es-ES" dirty="0"/>
              <a:t>Debido a la situación de pandemia que vivimos nos gustaría seguir acompañándoos, por ello cada semana del mes de Mayo, vamos a colgar una píldora formativa para que estemos conectados.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912B10-E6BC-F944-9448-70CBBCC66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360" y="3472936"/>
            <a:ext cx="4664228" cy="296062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6C9A35A-4269-3B4E-AEA1-B7AA25FB9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0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8"/>
    </mc:Choice>
    <mc:Fallback>
      <p:transition spd="slow" advTm="1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F435E-653F-D948-AE98-A3CCC87CF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96" y="338138"/>
            <a:ext cx="9895417" cy="1320800"/>
          </a:xfrm>
        </p:spPr>
        <p:txBody>
          <a:bodyPr>
            <a:normAutofit fontScale="90000"/>
          </a:bodyPr>
          <a:lstStyle/>
          <a:p>
            <a:r>
              <a:rPr lang="es-ES" dirty="0"/>
              <a:t>Ahí va la primera..</a:t>
            </a:r>
            <a:br>
              <a:rPr lang="es-ES" dirty="0"/>
            </a:br>
            <a:r>
              <a:rPr lang="es-ES" b="1" dirty="0"/>
              <a:t>“Falsos mitos que las familias deben conocer respecto a la lactancia materna</a:t>
            </a:r>
            <a:r>
              <a:rPr lang="es-ES" dirty="0"/>
              <a:t>”</a:t>
            </a:r>
            <a:br>
              <a:rPr lang="es-ES" dirty="0"/>
            </a:br>
            <a:r>
              <a:rPr lang="es-ES" dirty="0"/>
              <a:t>Para comenzar y continuar todo el tiempo que desean con una lactancia materna exitosa  e informada.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49BC83-B018-1147-9B16-63F017FEB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057" y="3424876"/>
            <a:ext cx="3279276" cy="3264701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63C863-FE67-B246-A2E2-FFEFB7EEE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7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4"/>
    </mc:Choice>
    <mc:Fallback>
      <p:transition spd="slow" advTm="15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F566C9E-44E2-174B-9AD8-185054CB07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14" b="7514"/>
          <a:stretch/>
        </p:blipFill>
        <p:spPr>
          <a:xfrm>
            <a:off x="2671762" y="0"/>
            <a:ext cx="5625138" cy="682156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F58575-D093-7948-BA44-CEA9B5931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5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74"/>
    </mc:Choice>
    <mc:Fallback>
      <p:transition spd="slow" advTm="14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9F6C20-9D80-6E4E-BFE7-86086CDE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Esperamos que os guste.</a:t>
            </a:r>
            <a:br>
              <a:rPr lang="es-ES" dirty="0"/>
            </a:br>
            <a:r>
              <a:rPr lang="es-ES" dirty="0"/>
              <a:t>Nos vemos la próxima semana.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9D778C-D88C-CD47-9B60-A1CEDE48A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443" y="2189253"/>
            <a:ext cx="5274820" cy="351015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B9DF9D-8775-BA47-8416-B99EF7F53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1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0"/>
    </mc:Choice>
    <mc:Fallback>
      <p:transition spd="slow" advTm="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Faceta</Template>
  <TotalTime>114</TotalTime>
  <Words>211</Words>
  <Application>Microsoft Macintosh PowerPoint</Application>
  <PresentationFormat>Panorámica</PresentationFormat>
  <Paragraphs>8</Paragraphs>
  <Slides>6</Slides>
  <Notes>2</Notes>
  <HiddenSlides>0</HiddenSlides>
  <MMClips>6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Arial</vt:lpstr>
      <vt:lpstr>Calibri</vt:lpstr>
      <vt:lpstr>Trebuchet MS</vt:lpstr>
      <vt:lpstr>Wingdings 3</vt:lpstr>
      <vt:lpstr>Faceta</vt:lpstr>
      <vt:lpstr>Documento de Microsoft Word</vt:lpstr>
      <vt:lpstr>Presentación de PowerPoint</vt:lpstr>
      <vt:lpstr>Queremos acercar nuestra profesión a todas las familias</vt:lpstr>
      <vt:lpstr>Debido a la situación de pandemia que vivimos nos gustaría seguir acompañándoos, por ello cada semana del mes de Mayo, vamos a colgar una píldora formativa para que estemos conectados.</vt:lpstr>
      <vt:lpstr>Ahí va la primera.. “Falsos mitos que las familias deben conocer respecto a la lactancia materna” Para comenzar y continuar todo el tiempo que desean con una lactancia materna exitosa  e informada.</vt:lpstr>
      <vt:lpstr>Presentación de PowerPoint</vt:lpstr>
      <vt:lpstr>Esperamos que os guste. Nos vemos la próxima semana.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8</cp:revision>
  <dcterms:created xsi:type="dcterms:W3CDTF">2021-05-05T09:30:36Z</dcterms:created>
  <dcterms:modified xsi:type="dcterms:W3CDTF">2021-05-05T11:24:49Z</dcterms:modified>
</cp:coreProperties>
</file>