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70" r:id="rId4"/>
    <p:sldId id="271" r:id="rId5"/>
    <p:sldId id="260" r:id="rId6"/>
    <p:sldId id="261" r:id="rId7"/>
    <p:sldId id="268" r:id="rId8"/>
    <p:sldId id="269" r:id="rId9"/>
    <p:sldId id="265" r:id="rId10"/>
    <p:sldId id="267" r:id="rId11"/>
  </p:sldIdLst>
  <p:sldSz cx="9144000" cy="5143500" type="screen16x9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2EC3B29-221B-4062-A993-15511ACBBB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54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BD6080-A737-409B-89AA-90D16518D243}" type="slidenum">
              <a:rPr lang="es-ES" altLang="es-ES" sz="1400" smtClean="0"/>
              <a:pPr>
                <a:spcBef>
                  <a:spcPct val="0"/>
                </a:spcBef>
              </a:pPr>
              <a:t>1</a:t>
            </a:fld>
            <a:endParaRPr lang="es-ES" altLang="es-ES" sz="1400" smtClean="0"/>
          </a:p>
        </p:txBody>
      </p:sp>
      <p:sp>
        <p:nvSpPr>
          <p:cNvPr id="40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3430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D34ED-E847-47DC-8BC7-97E4BF3122D3}" type="slidenum">
              <a:rPr lang="es-ES" altLang="es-ES" sz="1400" smtClean="0"/>
              <a:pPr>
                <a:spcBef>
                  <a:spcPct val="0"/>
                </a:spcBef>
              </a:pPr>
              <a:t>10</a:t>
            </a:fld>
            <a:endParaRPr lang="es-ES" altLang="es-ES" sz="1400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5429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61A234-4E5C-45CB-99A2-59C8B980AE8A}" type="slidenum">
              <a:rPr lang="es-ES" altLang="es-ES" sz="1400" smtClean="0"/>
              <a:pPr>
                <a:spcBef>
                  <a:spcPct val="0"/>
                </a:spcBef>
              </a:pPr>
              <a:t>2</a:t>
            </a:fld>
            <a:endParaRPr lang="es-ES" altLang="es-ES" sz="1400" smtClean="0"/>
          </a:p>
        </p:txBody>
      </p:sp>
      <p:sp>
        <p:nvSpPr>
          <p:cNvPr id="6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12999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5B5C82-36B0-4A0F-9236-C0ABEA1EF0F5}" type="slidenum">
              <a:rPr lang="es-ES" altLang="es-ES" sz="1400" smtClean="0"/>
              <a:pPr>
                <a:spcBef>
                  <a:spcPct val="0"/>
                </a:spcBef>
              </a:pPr>
              <a:t>3</a:t>
            </a:fld>
            <a:endParaRPr lang="es-ES" altLang="es-ES" sz="1400" smtClean="0"/>
          </a:p>
        </p:txBody>
      </p:sp>
      <p:sp>
        <p:nvSpPr>
          <p:cNvPr id="8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69730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5A1497-8EEB-4713-A952-566AF07DF6C8}" type="slidenum">
              <a:rPr lang="es-ES" altLang="es-ES" sz="1400" smtClean="0"/>
              <a:pPr>
                <a:spcBef>
                  <a:spcPct val="0"/>
                </a:spcBef>
              </a:pPr>
              <a:t>4</a:t>
            </a:fld>
            <a:endParaRPr lang="es-ES" altLang="es-ES" sz="1400" smtClean="0"/>
          </a:p>
        </p:txBody>
      </p:sp>
      <p:sp>
        <p:nvSpPr>
          <p:cNvPr id="10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03548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3FDD57-D87D-4CC8-9946-CCCB1604C70D}" type="slidenum">
              <a:rPr lang="es-ES" altLang="es-ES" sz="1400" smtClean="0"/>
              <a:pPr>
                <a:spcBef>
                  <a:spcPct val="0"/>
                </a:spcBef>
              </a:pPr>
              <a:t>5</a:t>
            </a:fld>
            <a:endParaRPr lang="es-ES" altLang="es-ES" sz="1400" smtClean="0"/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02927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FE34E-8CD8-416C-8014-229ACD1FC866}" type="slidenum">
              <a:rPr lang="es-ES" altLang="es-ES" sz="1400" smtClean="0"/>
              <a:pPr>
                <a:spcBef>
                  <a:spcPct val="0"/>
                </a:spcBef>
              </a:pPr>
              <a:t>6</a:t>
            </a:fld>
            <a:endParaRPr lang="es-ES" altLang="es-ES" sz="1400" smtClean="0"/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4812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3117C8-48DC-46C1-9109-4AFE60E496AB}" type="slidenum">
              <a:rPr lang="es-ES" altLang="es-ES" sz="1400" smtClean="0"/>
              <a:pPr>
                <a:spcBef>
                  <a:spcPct val="0"/>
                </a:spcBef>
              </a:pPr>
              <a:t>7</a:t>
            </a:fld>
            <a:endParaRPr lang="es-ES" altLang="es-ES" sz="1400" smtClean="0"/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5206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9CDE3F-6688-4858-B689-A345B79437F8}" type="slidenum">
              <a:rPr lang="es-ES" altLang="es-ES" sz="1400" smtClean="0"/>
              <a:pPr>
                <a:spcBef>
                  <a:spcPct val="0"/>
                </a:spcBef>
              </a:pPr>
              <a:t>8</a:t>
            </a:fld>
            <a:endParaRPr lang="es-ES" altLang="es-ES" sz="1400" smtClean="0"/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8106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E84FE6-0344-447A-915C-13F5124789F7}" type="slidenum">
              <a:rPr lang="es-ES" altLang="es-ES" sz="1400" smtClean="0"/>
              <a:pPr>
                <a:spcBef>
                  <a:spcPct val="0"/>
                </a:spcBef>
              </a:pPr>
              <a:t>9</a:t>
            </a:fld>
            <a:endParaRPr lang="es-ES" altLang="es-ES" sz="1400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2523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29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5813" cy="39798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798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9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4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73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0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18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74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6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25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99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 smtClean="0"/>
              <a:t>Pulse para editar el formato de esquema del texto</a:t>
            </a:r>
          </a:p>
          <a:p>
            <a:pPr lvl="1"/>
            <a:r>
              <a:rPr lang="en-GB" altLang="es-ES" smtClean="0"/>
              <a:t>Segundo nivel del esquema</a:t>
            </a:r>
          </a:p>
          <a:p>
            <a:pPr lvl="2"/>
            <a:r>
              <a:rPr lang="en-GB" altLang="es-ES" smtClean="0"/>
              <a:t>Tercer nivel del esquema</a:t>
            </a:r>
          </a:p>
          <a:p>
            <a:pPr lvl="3"/>
            <a:r>
              <a:rPr lang="en-GB" altLang="es-ES" smtClean="0"/>
              <a:t>Cuarto nivel del esquema</a:t>
            </a:r>
          </a:p>
          <a:p>
            <a:pPr lvl="4"/>
            <a:r>
              <a:rPr lang="en-GB" altLang="es-ES" smtClean="0"/>
              <a:t>Quinto nivel del esquema</a:t>
            </a:r>
          </a:p>
          <a:p>
            <a:pPr lvl="4"/>
            <a:r>
              <a:rPr lang="en-GB" altLang="es-ES" smtClean="0"/>
              <a:t>Sexto nivel del esquema</a:t>
            </a:r>
          </a:p>
          <a:p>
            <a:pPr lvl="4"/>
            <a:r>
              <a:rPr lang="en-GB" altLang="es-ES" smtClean="0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AutoShape 6"/>
          <p:cNvSpPr>
            <a:spLocks noChangeArrowheads="1"/>
          </p:cNvSpPr>
          <p:nvPr/>
        </p:nvSpPr>
        <p:spPr bwMode="auto">
          <a:xfrm rot="-1800000">
            <a:off x="377825" y="2487613"/>
            <a:ext cx="249238" cy="214312"/>
          </a:xfrm>
          <a:custGeom>
            <a:avLst/>
            <a:gdLst>
              <a:gd name="T0" fmla="*/ 249238 w 249238"/>
              <a:gd name="T1" fmla="*/ 107156 h 214312"/>
              <a:gd name="T2" fmla="*/ 124619 w 249238"/>
              <a:gd name="T3" fmla="*/ 214312 h 214312"/>
              <a:gd name="T4" fmla="*/ 0 w 249238"/>
              <a:gd name="T5" fmla="*/ 107156 h 214312"/>
              <a:gd name="T6" fmla="*/ 124619 w 249238"/>
              <a:gd name="T7" fmla="*/ 0 h 214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8"/>
              <a:gd name="T13" fmla="*/ 0 h 214312"/>
              <a:gd name="T14" fmla="*/ 249238 w 249238"/>
              <a:gd name="T15" fmla="*/ 214312 h 214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8" h="214312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73063" y="1793875"/>
            <a:ext cx="7151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b="1" u="none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468313" y="2209800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u="none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755650" y="2643188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u="none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307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95263"/>
            <a:ext cx="1400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90500"/>
            <a:ext cx="18208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3292475"/>
            <a:ext cx="9142413" cy="1851025"/>
          </a:xfrm>
          <a:prstGeom prst="rect">
            <a:avLst/>
          </a:pr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411413" y="3867150"/>
            <a:ext cx="741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3600" b="1" u="none">
                <a:solidFill>
                  <a:srgbClr val="FFFFFF"/>
                </a:solidFill>
                <a:cs typeface="DejaVu Sans" panose="020B0603030804020204" pitchFamily="34" charset="0"/>
              </a:rPr>
              <a:t>MUCHAS GRACIAS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203575" y="4313238"/>
            <a:ext cx="73453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800" u="none">
                <a:solidFill>
                  <a:srgbClr val="FFFFFF"/>
                </a:solidFill>
                <a:cs typeface="DejaVu Sans" panose="020B0603030804020204" pitchFamily="34" charset="0"/>
              </a:rPr>
              <a:t>por su atención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6083300" y="4648200"/>
            <a:ext cx="3060700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0" y="4668838"/>
            <a:ext cx="2987675" cy="158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601663"/>
            <a:ext cx="446246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"/>
          <a:stretch>
            <a:fillRect/>
          </a:stretch>
        </p:blipFill>
        <p:spPr bwMode="auto">
          <a:xfrm>
            <a:off x="731838" y="0"/>
            <a:ext cx="8412162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9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AutoShape 5"/>
          <p:cNvSpPr>
            <a:spLocks noChangeArrowheads="1"/>
          </p:cNvSpPr>
          <p:nvPr/>
        </p:nvSpPr>
        <p:spPr bwMode="auto">
          <a:xfrm rot="-1800000">
            <a:off x="350838" y="2552700"/>
            <a:ext cx="249237" cy="214313"/>
          </a:xfrm>
          <a:custGeom>
            <a:avLst/>
            <a:gdLst>
              <a:gd name="T0" fmla="*/ 249237 w 249237"/>
              <a:gd name="T1" fmla="*/ 107157 h 214313"/>
              <a:gd name="T2" fmla="*/ 124619 w 249237"/>
              <a:gd name="T3" fmla="*/ 214313 h 214313"/>
              <a:gd name="T4" fmla="*/ 0 w 249237"/>
              <a:gd name="T5" fmla="*/ 107157 h 214313"/>
              <a:gd name="T6" fmla="*/ 124619 w 249237"/>
              <a:gd name="T7" fmla="*/ 0 h 214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7"/>
              <a:gd name="T13" fmla="*/ 0 h 214313"/>
              <a:gd name="T14" fmla="*/ 249237 w 249237"/>
              <a:gd name="T15" fmla="*/ 214313 h 214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7" h="214313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373063" y="1655763"/>
            <a:ext cx="7151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b="1" u="none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68313" y="2071688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u="none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755650" y="2505075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u="none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5127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90500"/>
            <a:ext cx="18208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46563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"/>
          <a:stretch>
            <a:fillRect/>
          </a:stretch>
        </p:blipFill>
        <p:spPr bwMode="auto">
          <a:xfrm>
            <a:off x="685800" y="0"/>
            <a:ext cx="84582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4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73063" y="1435100"/>
            <a:ext cx="7151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b="1" u="none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68313" y="1851025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u="none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55650" y="2284413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u="none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 rot="-1800000">
            <a:off x="350838" y="2552700"/>
            <a:ext cx="249237" cy="214313"/>
          </a:xfrm>
          <a:custGeom>
            <a:avLst/>
            <a:gdLst>
              <a:gd name="T0" fmla="*/ 249237 w 249237"/>
              <a:gd name="T1" fmla="*/ 107157 h 214313"/>
              <a:gd name="T2" fmla="*/ 124619 w 249237"/>
              <a:gd name="T3" fmla="*/ 214313 h 214313"/>
              <a:gd name="T4" fmla="*/ 0 w 249237"/>
              <a:gd name="T5" fmla="*/ 107157 h 214313"/>
              <a:gd name="T6" fmla="*/ 124619 w 249237"/>
              <a:gd name="T7" fmla="*/ 0 h 214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7"/>
              <a:gd name="T13" fmla="*/ 0 h 214313"/>
              <a:gd name="T14" fmla="*/ 249237 w 249237"/>
              <a:gd name="T15" fmla="*/ 214313 h 214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7" h="214313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717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46563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/>
          <a:stretch>
            <a:fillRect/>
          </a:stretch>
        </p:blipFill>
        <p:spPr bwMode="auto">
          <a:xfrm>
            <a:off x="0" y="0"/>
            <a:ext cx="8421688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8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AutoShape 5"/>
          <p:cNvSpPr>
            <a:spLocks noChangeArrowheads="1"/>
          </p:cNvSpPr>
          <p:nvPr/>
        </p:nvSpPr>
        <p:spPr bwMode="auto">
          <a:xfrm rot="-1800000">
            <a:off x="4108450" y="2552700"/>
            <a:ext cx="249238" cy="214313"/>
          </a:xfrm>
          <a:custGeom>
            <a:avLst/>
            <a:gdLst>
              <a:gd name="T0" fmla="*/ 249238 w 249238"/>
              <a:gd name="T1" fmla="*/ 107157 h 214313"/>
              <a:gd name="T2" fmla="*/ 124619 w 249238"/>
              <a:gd name="T3" fmla="*/ 214313 h 214313"/>
              <a:gd name="T4" fmla="*/ 0 w 249238"/>
              <a:gd name="T5" fmla="*/ 107157 h 214313"/>
              <a:gd name="T6" fmla="*/ 124619 w 249238"/>
              <a:gd name="T7" fmla="*/ 0 h 214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8"/>
              <a:gd name="T13" fmla="*/ 0 h 214313"/>
              <a:gd name="T14" fmla="*/ 249238 w 249238"/>
              <a:gd name="T15" fmla="*/ 214313 h 214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8" h="214313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332288" y="1435100"/>
            <a:ext cx="7151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b="1" u="none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4427538" y="1851025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u="none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4714875" y="2284413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u="none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922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156075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63713" y="771525"/>
            <a:ext cx="4460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b="1" u="none">
                <a:solidFill>
                  <a:srgbClr val="333333"/>
                </a:solidFill>
                <a:cs typeface="DejaVu Sans" panose="020B0603030804020204" pitchFamily="34" charset="0"/>
              </a:rPr>
              <a:t>1. PRIMER APARTADO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16125" y="1250950"/>
            <a:ext cx="51101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1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2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3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u="none">
              <a:cs typeface="DejaVu Sans" panose="020B060303080402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43213" y="2139950"/>
            <a:ext cx="4460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b="1" u="none">
                <a:solidFill>
                  <a:srgbClr val="333333"/>
                </a:solidFill>
                <a:cs typeface="DejaVu Sans" panose="020B0603030804020204" pitchFamily="34" charset="0"/>
              </a:rPr>
              <a:t>2. SEGUNDO APARTADO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59113" y="2611438"/>
            <a:ext cx="54102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1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2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3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u="none">
              <a:cs typeface="DejaVu Sans" panose="020B0603030804020204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08175" y="3579813"/>
            <a:ext cx="44608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b="1" u="none">
                <a:solidFill>
                  <a:srgbClr val="333333"/>
                </a:solidFill>
                <a:cs typeface="DejaVu Sans" panose="020B0603030804020204" pitchFamily="34" charset="0"/>
              </a:rPr>
              <a:t>3. TERCER APARTADO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112963" y="4097338"/>
            <a:ext cx="538638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1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2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3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u="none">
              <a:cs typeface="DejaVu Sans" panose="020B0603030804020204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599238" y="1047750"/>
            <a:ext cx="20050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700" u="none">
                <a:solidFill>
                  <a:srgbClr val="FFFFFF"/>
                </a:solidFill>
                <a:cs typeface="DejaVu Sans" panose="020B0603030804020204" pitchFamily="34" charset="0"/>
              </a:rPr>
              <a:t>DE CONTENIDOS</a:t>
            </a:r>
          </a:p>
        </p:txBody>
      </p:sp>
      <p:sp>
        <p:nvSpPr>
          <p:cNvPr id="11274" name="CuadroTexto 1"/>
          <p:cNvSpPr txBox="1">
            <a:spLocks noChangeArrowheads="1"/>
          </p:cNvSpPr>
          <p:nvPr/>
        </p:nvSpPr>
        <p:spPr bwMode="auto">
          <a:xfrm>
            <a:off x="6557963" y="428625"/>
            <a:ext cx="2105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4400" u="none">
                <a:solidFill>
                  <a:srgbClr val="FFFFFF"/>
                </a:solidFill>
                <a:cs typeface="DejaVu Sans" panose="020B0603030804020204" pitchFamily="34" charset="0"/>
              </a:rPr>
              <a:t>ÍNDICE</a:t>
            </a:r>
            <a:endParaRPr lang="es-ES" altLang="es-E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 flipV="1">
            <a:off x="428625" y="1539875"/>
            <a:ext cx="3422650" cy="23813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11188" y="339725"/>
            <a:ext cx="55070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428625" y="4732338"/>
            <a:ext cx="6877050" cy="1587"/>
          </a:xfrm>
          <a:prstGeom prst="line">
            <a:avLst/>
          </a:prstGeom>
          <a:noFill/>
          <a:ln w="9360">
            <a:solidFill>
              <a:srgbClr val="0085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30213" y="4757738"/>
            <a:ext cx="4678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100" u="none">
                <a:cs typeface="DejaVu Sans" panose="020B0603030804020204" pitchFamily="34" charset="0"/>
              </a:rPr>
              <a:t>Escriba aquí sus reseñas</a:t>
            </a:r>
          </a:p>
        </p:txBody>
      </p:sp>
      <p:pic>
        <p:nvPicPr>
          <p:cNvPr id="13318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0500"/>
            <a:ext cx="18208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4375150"/>
            <a:ext cx="1362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28625" y="1255713"/>
            <a:ext cx="71516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800" b="1" u="none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611188" y="915988"/>
            <a:ext cx="5545137" cy="1587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11188" y="339725"/>
            <a:ext cx="55070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82625" y="4732338"/>
            <a:ext cx="5616575" cy="1587"/>
          </a:xfrm>
          <a:prstGeom prst="line">
            <a:avLst/>
          </a:prstGeom>
          <a:noFill/>
          <a:ln w="9360">
            <a:solidFill>
              <a:srgbClr val="0085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84213" y="4757738"/>
            <a:ext cx="4678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100" u="none">
                <a:cs typeface="DejaVu Sans" panose="020B0603030804020204" pitchFamily="34" charset="0"/>
              </a:rPr>
              <a:t>Escriba aquí sus reseñas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959225"/>
            <a:ext cx="3125787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"/>
          <p:cNvSpPr>
            <a:spLocks noChangeShapeType="1"/>
          </p:cNvSpPr>
          <p:nvPr/>
        </p:nvSpPr>
        <p:spPr bwMode="auto">
          <a:xfrm>
            <a:off x="611188" y="915988"/>
            <a:ext cx="5545137" cy="1587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11188" y="339725"/>
            <a:ext cx="55070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682625" y="4732338"/>
            <a:ext cx="6121400" cy="1587"/>
          </a:xfrm>
          <a:prstGeom prst="line">
            <a:avLst/>
          </a:prstGeom>
          <a:noFill/>
          <a:ln w="9360">
            <a:solidFill>
              <a:srgbClr val="0085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84213" y="4757738"/>
            <a:ext cx="4678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100" u="none">
                <a:cs typeface="DejaVu Sans" panose="020B0603030804020204" pitchFamily="34" charset="0"/>
              </a:rPr>
              <a:t>Escriba aquí sus reseñas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906838"/>
            <a:ext cx="33782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258888" y="3795713"/>
            <a:ext cx="7489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3600" b="1" u="none">
                <a:solidFill>
                  <a:srgbClr val="65AC4C"/>
                </a:solidFill>
                <a:cs typeface="DejaVu Sans" panose="020B0603030804020204" pitchFamily="34" charset="0"/>
              </a:rPr>
              <a:t>MUCHAS GRACIAS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187450" y="4275138"/>
            <a:ext cx="6480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800" u="none">
                <a:solidFill>
                  <a:srgbClr val="65AC4C"/>
                </a:solidFill>
                <a:cs typeface="DejaVu Sans" panose="020B0603030804020204" pitchFamily="34" charset="0"/>
              </a:rPr>
              <a:t>por su atención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3851275" y="4605338"/>
            <a:ext cx="5292725" cy="1587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25450"/>
            <a:ext cx="42211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sng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sng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121</Words>
  <Application>Microsoft Office PowerPoint</Application>
  <PresentationFormat>Presentación en pantalla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Microsoft YaHei</vt:lpstr>
      <vt:lpstr>Times New Roman</vt:lpstr>
      <vt:lpstr>Segoe UI</vt:lpstr>
      <vt:lpstr>DejaVu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</dc:creator>
  <cp:lastModifiedBy>Belmonte Martinez, Pedro Jose</cp:lastModifiedBy>
  <cp:revision>27</cp:revision>
  <cp:lastPrinted>1601-01-01T00:00:00Z</cp:lastPrinted>
  <dcterms:created xsi:type="dcterms:W3CDTF">2017-03-22T17:06:12Z</dcterms:created>
  <dcterms:modified xsi:type="dcterms:W3CDTF">2020-08-04T13:12:17Z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X</vt:lpwstr>
  </property>
  <property fmtid="{D5CDD505-2E9C-101B-9397-08002B2CF9AE}" pid="4" name="ContentTypeId">
    <vt:lpwstr>0x010100860343B9F804F547BAD5EF51964473CA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Presentación en pantalla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12</vt:i4>
  </property>
</Properties>
</file>